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media/media1.m4a" ContentType="audio/unknown"/>
  <Override PartName="/ppt/media/media2.m4a" ContentType="audio/unknown"/>
  <Override PartName="/ppt/media/media3.m4a" ContentType="audio/unknown"/>
  <Override PartName="/ppt/media/media4.m4a" ContentType="audio/unknown"/>
  <Override PartName="/ppt/media/media5.m4a" ContentType="audio/unknown"/>
  <Override PartName="/ppt/media/media6.m4a" ContentType="audio/unknown"/>
  <Override PartName="/ppt/media/media7.m4a" ContentType="audio/unknown"/>
  <Override PartName="/ppt/media/media8.m4a" ContentType="audio/unknown"/>
  <Override PartName="/ppt/media/media9.m4a" ContentType="audio/unknown"/>
  <Override PartName="/ppt/media/media10.m4a" ContentType="audio/unknown"/>
  <Override PartName="/ppt/media/media11.m4a" ContentType="audio/unknown"/>
  <Override PartName="/ppt/media/media12.m4a" ContentType="audio/unknown"/>
  <Override PartName="/ppt/media/media13.m4a" ContentType="audio/unknown"/>
  <Override PartName="/ppt/media/media14.m4a" ContentType="audio/unknown"/>
  <Override PartName="/ppt/media/media15.m4a" ContentType="audio/unknown"/>
  <Override PartName="/ppt/media/media16.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lvl1pPr>
    <a:lvl2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lvl2pPr>
    <a:lvl3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lvl3pPr>
    <a:lvl4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lvl4pPr>
    <a:lvl5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lvl5pPr>
    <a:lvl6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lvl6pPr>
    <a:lvl7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lvl7pPr>
    <a:lvl8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lvl8pPr>
    <a:lvl9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CBD3E7"/>
          </a:solidFill>
        </a:fill>
      </a:tcStyle>
    </a:wholeTbl>
    <a:band2H>
      <a:tcTxStyle b="def" i="def"/>
      <a:tcStyle>
        <a:tcBdr/>
        <a:fill>
          <a:solidFill>
            <a:srgbClr val="E7EAF3"/>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CFDACA"/>
          </a:solidFill>
        </a:fill>
      </a:tcStyle>
    </a:wholeTbl>
    <a:band2H>
      <a:tcTxStyle b="def" i="def"/>
      <a:tcStyle>
        <a:tcBdr/>
        <a:fill>
          <a:solidFill>
            <a:srgbClr val="E8EDE7"/>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E4CCE9"/>
          </a:solidFill>
        </a:fill>
      </a:tcStyle>
    </a:wholeTbl>
    <a:band2H>
      <a:tcTxStyle b="def" i="def"/>
      <a:tcStyle>
        <a:tcBdr/>
        <a:fill>
          <a:solidFill>
            <a:srgbClr val="F2E7F4"/>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000000"/>
          </a:solidFill>
        </a:fill>
      </a:tcStyle>
    </a:band2H>
    <a:firstCol>
      <a:tcTxStyle b="on"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000000"/>
          </a:solidFill>
        </a:fill>
      </a:tcStyle>
    </a:lastRow>
    <a:firstRow>
      <a:tcTxStyle b="on" i="off">
        <a:fontRef idx="major">
          <a:srgbClr val="000000"/>
        </a:fontRef>
        <a:srgbClr val="000000"/>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381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381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png>
</file>

<file path=ppt/media/image1.tif>
</file>

<file path=ppt/media/image2.png>
</file>

<file path=ppt/media/image2.tif>
</file>

<file path=ppt/media/image3.pn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36" name="Shape 136"/>
          <p:cNvSpPr/>
          <p:nvPr>
            <p:ph type="sldImg"/>
          </p:nvPr>
        </p:nvSpPr>
        <p:spPr>
          <a:xfrm>
            <a:off x="1143000" y="685800"/>
            <a:ext cx="4572000" cy="3429000"/>
          </a:xfrm>
          <a:prstGeom prst="rect">
            <a:avLst/>
          </a:prstGeom>
        </p:spPr>
        <p:txBody>
          <a:bodyPr/>
          <a:lstStyle/>
          <a:p>
            <a:pPr/>
          </a:p>
        </p:txBody>
      </p:sp>
      <p:sp>
        <p:nvSpPr>
          <p:cNvPr id="137" name="Shape 13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31900" y="6032500"/>
            <a:ext cx="21907500" cy="3124200"/>
          </a:xfrm>
          <a:prstGeom prst="rect">
            <a:avLst/>
          </a:prstGeom>
        </p:spPr>
        <p:txBody>
          <a:bodyPr/>
          <a:lstStyle>
            <a:lvl1pPr>
              <a:defRPr spc="1375" sz="8600"/>
            </a:lvl1pPr>
          </a:lstStyle>
          <a:p>
            <a:pPr/>
            <a:r>
              <a:t>Title Text</a:t>
            </a:r>
          </a:p>
        </p:txBody>
      </p:sp>
      <p:sp>
        <p:nvSpPr>
          <p:cNvPr id="12" name="Body Level One…"/>
          <p:cNvSpPr txBox="1"/>
          <p:nvPr>
            <p:ph type="body" sz="quarter" idx="1"/>
          </p:nvPr>
        </p:nvSpPr>
        <p:spPr>
          <a:xfrm>
            <a:off x="1231900" y="4775200"/>
            <a:ext cx="21907500" cy="1244600"/>
          </a:xfrm>
          <a:prstGeom prst="rect">
            <a:avLst/>
          </a:prstGeom>
        </p:spPr>
        <p:txBody>
          <a:bodyPr/>
          <a:lstStyle>
            <a:lvl1pPr marL="0" indent="0">
              <a:spcBef>
                <a:spcPts val="0"/>
              </a:spcBef>
              <a:buClrTx/>
              <a:buSzTx/>
              <a:buNone/>
              <a:defRPr cap="all" spc="512" sz="3200">
                <a:solidFill>
                  <a:srgbClr val="55D8FF"/>
                </a:solidFill>
                <a:latin typeface="Avenir Book"/>
                <a:ea typeface="Avenir Book"/>
                <a:cs typeface="Avenir Book"/>
                <a:sym typeface="Avenir Book"/>
              </a:defRPr>
            </a:lvl1pPr>
            <a:lvl2pPr marL="0" indent="0">
              <a:spcBef>
                <a:spcPts val="0"/>
              </a:spcBef>
              <a:buClrTx/>
              <a:buSzTx/>
              <a:buNone/>
              <a:defRPr cap="all" spc="512" sz="3200">
                <a:solidFill>
                  <a:srgbClr val="55D8FF"/>
                </a:solidFill>
                <a:latin typeface="Avenir Book"/>
                <a:ea typeface="Avenir Book"/>
                <a:cs typeface="Avenir Book"/>
                <a:sym typeface="Avenir Book"/>
              </a:defRPr>
            </a:lvl2pPr>
            <a:lvl3pPr marL="0" indent="0">
              <a:spcBef>
                <a:spcPts val="0"/>
              </a:spcBef>
              <a:buClrTx/>
              <a:buSzTx/>
              <a:buNone/>
              <a:defRPr cap="all" spc="512" sz="3200">
                <a:solidFill>
                  <a:srgbClr val="55D8FF"/>
                </a:solidFill>
                <a:latin typeface="Avenir Book"/>
                <a:ea typeface="Avenir Book"/>
                <a:cs typeface="Avenir Book"/>
                <a:sym typeface="Avenir Book"/>
              </a:defRPr>
            </a:lvl3pPr>
            <a:lvl4pPr marL="0" indent="0">
              <a:spcBef>
                <a:spcPts val="0"/>
              </a:spcBef>
              <a:buClrTx/>
              <a:buSzTx/>
              <a:buNone/>
              <a:defRPr cap="all" spc="512" sz="3200">
                <a:solidFill>
                  <a:srgbClr val="55D8FF"/>
                </a:solidFill>
                <a:latin typeface="Avenir Book"/>
                <a:ea typeface="Avenir Book"/>
                <a:cs typeface="Avenir Book"/>
                <a:sym typeface="Avenir Book"/>
              </a:defRPr>
            </a:lvl4pPr>
            <a:lvl5pPr marL="0" indent="0">
              <a:spcBef>
                <a:spcPts val="0"/>
              </a:spcBef>
              <a:buClrTx/>
              <a:buSzTx/>
              <a:buNone/>
              <a:defRPr cap="all" spc="512" sz="3200">
                <a:solidFill>
                  <a:srgbClr val="55D8FF"/>
                </a:solidFill>
                <a:latin typeface="Avenir Book"/>
                <a:ea typeface="Avenir Book"/>
                <a:cs typeface="Avenir Book"/>
                <a:sym typeface="Avenir Book"/>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93" name="Illuminated tent on a snowy mountaintop at dusk"/>
          <p:cNvSpPr/>
          <p:nvPr>
            <p:ph type="pic" sz="half" idx="21"/>
          </p:nvPr>
        </p:nvSpPr>
        <p:spPr>
          <a:xfrm>
            <a:off x="11907501" y="5275274"/>
            <a:ext cx="12700001" cy="8781134"/>
          </a:xfrm>
          <a:prstGeom prst="rect">
            <a:avLst/>
          </a:prstGeom>
        </p:spPr>
        <p:txBody>
          <a:bodyPr lIns="91439" tIns="45719" rIns="91439" bIns="45719" anchor="t">
            <a:noAutofit/>
          </a:bodyPr>
          <a:lstStyle/>
          <a:p>
            <a:pPr/>
          </a:p>
        </p:txBody>
      </p:sp>
      <p:sp>
        <p:nvSpPr>
          <p:cNvPr id="94" name="Icy lake with snow-covered mountains in the background "/>
          <p:cNvSpPr/>
          <p:nvPr>
            <p:ph type="pic" idx="22"/>
          </p:nvPr>
        </p:nvSpPr>
        <p:spPr>
          <a:xfrm>
            <a:off x="12192000" y="-2387600"/>
            <a:ext cx="12192000" cy="12207052"/>
          </a:xfrm>
          <a:prstGeom prst="rect">
            <a:avLst/>
          </a:prstGeom>
        </p:spPr>
        <p:txBody>
          <a:bodyPr lIns="91439" tIns="45719" rIns="91439" bIns="45719" anchor="t">
            <a:noAutofit/>
          </a:bodyPr>
          <a:lstStyle/>
          <a:p>
            <a:pPr/>
          </a:p>
        </p:txBody>
      </p:sp>
      <p:sp>
        <p:nvSpPr>
          <p:cNvPr id="95" name="Silhouette of a hiker standing on a rock overlooking the water and watching the sunset"/>
          <p:cNvSpPr/>
          <p:nvPr>
            <p:ph type="pic" idx="23"/>
          </p:nvPr>
        </p:nvSpPr>
        <p:spPr>
          <a:xfrm>
            <a:off x="-254000" y="-4025900"/>
            <a:ext cx="33642300" cy="18925383"/>
          </a:xfrm>
          <a:prstGeom prst="rect">
            <a:avLst/>
          </a:prstGeom>
        </p:spPr>
        <p:txBody>
          <a:bodyPr lIns="91439" tIns="45719" rIns="91439" bIns="45719" anchor="t">
            <a:noAutofit/>
          </a:bodyPr>
          <a:lstStyle/>
          <a:p>
            <a:pPr/>
          </a:p>
        </p:txBody>
      </p:sp>
      <p:sp>
        <p:nvSpPr>
          <p:cNvPr id="9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03" name="Body Level One…"/>
          <p:cNvSpPr txBox="1"/>
          <p:nvPr>
            <p:ph type="body" sz="quarter" idx="1"/>
          </p:nvPr>
        </p:nvSpPr>
        <p:spPr>
          <a:xfrm>
            <a:off x="2374900" y="8991600"/>
            <a:ext cx="19621500" cy="660400"/>
          </a:xfrm>
          <a:prstGeom prst="rect">
            <a:avLst/>
          </a:prstGeom>
        </p:spPr>
        <p:txBody>
          <a:bodyPr/>
          <a:lstStyle>
            <a:lvl1pPr marL="0" indent="0" algn="ctr">
              <a:spcBef>
                <a:spcPts val="0"/>
              </a:spcBef>
              <a:buClrTx/>
              <a:buSzTx/>
              <a:buNone/>
              <a:defRPr cap="all" spc="512" sz="3200">
                <a:solidFill>
                  <a:srgbClr val="55D8FF"/>
                </a:solidFill>
              </a:defRPr>
            </a:lvl1pPr>
            <a:lvl2pPr marL="1041400" indent="-406400" algn="ctr">
              <a:spcBef>
                <a:spcPts val="0"/>
              </a:spcBef>
              <a:buClrTx/>
              <a:defRPr cap="all" spc="512" sz="3200">
                <a:solidFill>
                  <a:srgbClr val="55D8FF"/>
                </a:solidFill>
              </a:defRPr>
            </a:lvl2pPr>
            <a:lvl3pPr marL="1676400" indent="-406400" algn="ctr">
              <a:spcBef>
                <a:spcPts val="0"/>
              </a:spcBef>
              <a:buClrTx/>
              <a:defRPr cap="all" spc="512" sz="3200">
                <a:solidFill>
                  <a:srgbClr val="55D8FF"/>
                </a:solidFill>
              </a:defRPr>
            </a:lvl3pPr>
            <a:lvl4pPr marL="2311400" indent="-406400" algn="ctr">
              <a:spcBef>
                <a:spcPts val="0"/>
              </a:spcBef>
              <a:buClrTx/>
              <a:defRPr cap="all" spc="512" sz="3200">
                <a:solidFill>
                  <a:srgbClr val="55D8FF"/>
                </a:solidFill>
              </a:defRPr>
            </a:lvl4pPr>
            <a:lvl5pPr marL="2946400" indent="-406400" algn="ctr">
              <a:spcBef>
                <a:spcPts val="0"/>
              </a:spcBef>
              <a:buClrTx/>
              <a:defRPr cap="all" spc="512" sz="3200">
                <a:solidFill>
                  <a:srgbClr val="55D8FF"/>
                </a:solidFill>
              </a:defRPr>
            </a:lvl5pPr>
          </a:lstStyle>
          <a:p>
            <a:pPr/>
            <a:r>
              <a:t>Body Level One</a:t>
            </a:r>
          </a:p>
          <a:p>
            <a:pPr lvl="1"/>
            <a:r>
              <a:t>Body Level Two</a:t>
            </a:r>
          </a:p>
          <a:p>
            <a:pPr lvl="2"/>
            <a:r>
              <a:t>Body Level Three</a:t>
            </a:r>
          </a:p>
          <a:p>
            <a:pPr lvl="3"/>
            <a:r>
              <a:t>Body Level Four</a:t>
            </a:r>
          </a:p>
          <a:p>
            <a:pPr lvl="4"/>
            <a:r>
              <a:t>Body Level Five</a:t>
            </a:r>
          </a:p>
        </p:txBody>
      </p:sp>
      <p:sp>
        <p:nvSpPr>
          <p:cNvPr id="104" name="“Type a quote here.”"/>
          <p:cNvSpPr txBox="1"/>
          <p:nvPr>
            <p:ph type="body" sz="quarter" idx="21"/>
          </p:nvPr>
        </p:nvSpPr>
        <p:spPr>
          <a:xfrm>
            <a:off x="2374900" y="5999360"/>
            <a:ext cx="19621500" cy="965203"/>
          </a:xfrm>
          <a:prstGeom prst="rect">
            <a:avLst/>
          </a:prstGeom>
        </p:spPr>
        <p:txBody>
          <a:bodyPr/>
          <a:lstStyle/>
          <a:p>
            <a:pPr/>
          </a:p>
        </p:txBody>
      </p:sp>
      <p:sp>
        <p:nvSpPr>
          <p:cNvPr id="10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hoto">
    <p:spTree>
      <p:nvGrpSpPr>
        <p:cNvPr id="1" name=""/>
        <p:cNvGrpSpPr/>
        <p:nvPr/>
      </p:nvGrpSpPr>
      <p:grpSpPr>
        <a:xfrm>
          <a:off x="0" y="0"/>
          <a:ext cx="0" cy="0"/>
          <a:chOff x="0" y="0"/>
          <a:chExt cx="0" cy="0"/>
        </a:xfrm>
      </p:grpSpPr>
      <p:sp>
        <p:nvSpPr>
          <p:cNvPr id="112" name="Body Level One…"/>
          <p:cNvSpPr txBox="1"/>
          <p:nvPr>
            <p:ph type="body" sz="quarter" idx="1"/>
          </p:nvPr>
        </p:nvSpPr>
        <p:spPr>
          <a:xfrm>
            <a:off x="2374900" y="4165600"/>
            <a:ext cx="19621500" cy="660400"/>
          </a:xfrm>
          <a:prstGeom prst="rect">
            <a:avLst/>
          </a:prstGeom>
        </p:spPr>
        <p:txBody>
          <a:bodyPr anchor="t"/>
          <a:lstStyle>
            <a:lvl1pPr marL="0" indent="0" algn="ctr">
              <a:spcBef>
                <a:spcPts val="0"/>
              </a:spcBef>
              <a:buClrTx/>
              <a:buSzTx/>
              <a:buNone/>
              <a:defRPr cap="all" spc="512" sz="3200">
                <a:solidFill>
                  <a:srgbClr val="55D8FF"/>
                </a:solidFill>
              </a:defRPr>
            </a:lvl1pPr>
            <a:lvl2pPr marL="1041400" indent="-406400" algn="ctr">
              <a:spcBef>
                <a:spcPts val="0"/>
              </a:spcBef>
              <a:buClrTx/>
              <a:defRPr cap="all" spc="512" sz="3200">
                <a:solidFill>
                  <a:srgbClr val="55D8FF"/>
                </a:solidFill>
              </a:defRPr>
            </a:lvl2pPr>
            <a:lvl3pPr marL="1676400" indent="-406400" algn="ctr">
              <a:spcBef>
                <a:spcPts val="0"/>
              </a:spcBef>
              <a:buClrTx/>
              <a:defRPr cap="all" spc="512" sz="3200">
                <a:solidFill>
                  <a:srgbClr val="55D8FF"/>
                </a:solidFill>
              </a:defRPr>
            </a:lvl3pPr>
            <a:lvl4pPr marL="2311400" indent="-406400" algn="ctr">
              <a:spcBef>
                <a:spcPts val="0"/>
              </a:spcBef>
              <a:buClrTx/>
              <a:defRPr cap="all" spc="512" sz="3200">
                <a:solidFill>
                  <a:srgbClr val="55D8FF"/>
                </a:solidFill>
              </a:defRPr>
            </a:lvl4pPr>
            <a:lvl5pPr marL="2946400" indent="-406400" algn="ctr">
              <a:spcBef>
                <a:spcPts val="0"/>
              </a:spcBef>
              <a:buClrTx/>
              <a:defRPr cap="all" spc="512" sz="3200">
                <a:solidFill>
                  <a:srgbClr val="55D8FF"/>
                </a:solidFill>
              </a:defRPr>
            </a:lvl5pPr>
          </a:lstStyle>
          <a:p>
            <a:pPr/>
            <a:r>
              <a:t>Body Level One</a:t>
            </a:r>
          </a:p>
          <a:p>
            <a:pPr lvl="1"/>
            <a:r>
              <a:t>Body Level Two</a:t>
            </a:r>
          </a:p>
          <a:p>
            <a:pPr lvl="2"/>
            <a:r>
              <a:t>Body Level Three</a:t>
            </a:r>
          </a:p>
          <a:p>
            <a:pPr lvl="3"/>
            <a:r>
              <a:t>Body Level Four</a:t>
            </a:r>
          </a:p>
          <a:p>
            <a:pPr lvl="4"/>
            <a:r>
              <a:t>Body Level Five</a:t>
            </a:r>
          </a:p>
        </p:txBody>
      </p:sp>
      <p:sp>
        <p:nvSpPr>
          <p:cNvPr id="113" name="“Type a quote here.”"/>
          <p:cNvSpPr txBox="1"/>
          <p:nvPr>
            <p:ph type="body" sz="quarter" idx="21"/>
          </p:nvPr>
        </p:nvSpPr>
        <p:spPr>
          <a:xfrm>
            <a:off x="2374900" y="1917700"/>
            <a:ext cx="19621500" cy="965200"/>
          </a:xfrm>
          <a:prstGeom prst="rect">
            <a:avLst/>
          </a:prstGeom>
        </p:spPr>
        <p:txBody>
          <a:bodyPr/>
          <a:lstStyle/>
          <a:p>
            <a:pPr/>
          </a:p>
        </p:txBody>
      </p:sp>
      <p:sp>
        <p:nvSpPr>
          <p:cNvPr id="114" name="Rocks in a calm lake with mountains in the background at dusk"/>
          <p:cNvSpPr/>
          <p:nvPr>
            <p:ph type="pic" idx="22"/>
          </p:nvPr>
        </p:nvSpPr>
        <p:spPr>
          <a:xfrm>
            <a:off x="-76200" y="3950692"/>
            <a:ext cx="24536400" cy="13363197"/>
          </a:xfrm>
          <a:prstGeom prst="rect">
            <a:avLst/>
          </a:prstGeom>
        </p:spPr>
        <p:txBody>
          <a:bodyPr lIns="91439" tIns="45719" rIns="91439" bIns="45719" anchor="t">
            <a:noAutofit/>
          </a:bodyPr>
          <a:lstStyle/>
          <a:p>
            <a:pPr/>
          </a:p>
        </p:txBody>
      </p:sp>
      <p:sp>
        <p:nvSpPr>
          <p:cNvPr id="1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22" name="Illuminated tent on a snowy mountaintop at dusk"/>
          <p:cNvSpPr/>
          <p:nvPr>
            <p:ph type="pic" idx="21"/>
          </p:nvPr>
        </p:nvSpPr>
        <p:spPr>
          <a:xfrm>
            <a:off x="0" y="-1587500"/>
            <a:ext cx="24383997" cy="16859793"/>
          </a:xfrm>
          <a:prstGeom prst="rect">
            <a:avLst/>
          </a:prstGeom>
        </p:spPr>
        <p:txBody>
          <a:bodyPr lIns="91439" tIns="45719" rIns="91439" bIns="45719" anchor="t">
            <a:noAutofit/>
          </a:bodyPr>
          <a:lstStyle/>
          <a:p>
            <a:pPr/>
          </a:p>
        </p:txBody>
      </p:sp>
      <p:sp>
        <p:nvSpPr>
          <p:cNvPr id="1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3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lluminated tent on a snowy mountaintop at dusk"/>
          <p:cNvSpPr/>
          <p:nvPr>
            <p:ph type="pic" idx="21"/>
          </p:nvPr>
        </p:nvSpPr>
        <p:spPr>
          <a:xfrm>
            <a:off x="0" y="-1587500"/>
            <a:ext cx="24383997" cy="16859793"/>
          </a:xfrm>
          <a:prstGeom prst="rect">
            <a:avLst/>
          </a:prstGeom>
        </p:spPr>
        <p:txBody>
          <a:bodyPr lIns="91439" tIns="45719" rIns="91439" bIns="45719" anchor="t">
            <a:noAutofit/>
          </a:bodyPr>
          <a:lstStyle/>
          <a:p>
            <a:pPr/>
          </a:p>
        </p:txBody>
      </p:sp>
      <p:sp>
        <p:nvSpPr>
          <p:cNvPr id="21" name="Title Text"/>
          <p:cNvSpPr txBox="1"/>
          <p:nvPr>
            <p:ph type="title"/>
          </p:nvPr>
        </p:nvSpPr>
        <p:spPr>
          <a:xfrm>
            <a:off x="1231900" y="1409700"/>
            <a:ext cx="21907500" cy="2057400"/>
          </a:xfrm>
          <a:prstGeom prst="rect">
            <a:avLst/>
          </a:prstGeom>
        </p:spPr>
        <p:txBody>
          <a:bodyPr/>
          <a:lstStyle>
            <a:lvl1pPr>
              <a:defRPr spc="1375" sz="8600"/>
            </a:lvl1pPr>
          </a:lstStyle>
          <a:p>
            <a:pPr/>
            <a:r>
              <a:t>Title Text</a:t>
            </a:r>
          </a:p>
        </p:txBody>
      </p:sp>
      <p:sp>
        <p:nvSpPr>
          <p:cNvPr id="22" name="Body Level One…"/>
          <p:cNvSpPr txBox="1"/>
          <p:nvPr>
            <p:ph type="body" sz="quarter" idx="1"/>
          </p:nvPr>
        </p:nvSpPr>
        <p:spPr>
          <a:xfrm>
            <a:off x="1231900" y="698500"/>
            <a:ext cx="21907500" cy="711200"/>
          </a:xfrm>
          <a:prstGeom prst="rect">
            <a:avLst/>
          </a:prstGeom>
        </p:spPr>
        <p:txBody>
          <a:bodyPr/>
          <a:lstStyle>
            <a:lvl1pPr marL="0" indent="0">
              <a:spcBef>
                <a:spcPts val="0"/>
              </a:spcBef>
              <a:buClrTx/>
              <a:buSzTx/>
              <a:buNone/>
              <a:defRPr cap="all" spc="512" sz="3200">
                <a:latin typeface="Avenir Book"/>
                <a:ea typeface="Avenir Book"/>
                <a:cs typeface="Avenir Book"/>
                <a:sym typeface="Avenir Book"/>
              </a:defRPr>
            </a:lvl1pPr>
            <a:lvl2pPr marL="0" indent="0">
              <a:spcBef>
                <a:spcPts val="0"/>
              </a:spcBef>
              <a:buClrTx/>
              <a:buSzTx/>
              <a:buNone/>
              <a:defRPr cap="all" spc="512" sz="3200">
                <a:latin typeface="Avenir Book"/>
                <a:ea typeface="Avenir Book"/>
                <a:cs typeface="Avenir Book"/>
                <a:sym typeface="Avenir Book"/>
              </a:defRPr>
            </a:lvl2pPr>
            <a:lvl3pPr marL="0" indent="0">
              <a:spcBef>
                <a:spcPts val="0"/>
              </a:spcBef>
              <a:buClrTx/>
              <a:buSzTx/>
              <a:buNone/>
              <a:defRPr cap="all" spc="512" sz="3200">
                <a:latin typeface="Avenir Book"/>
                <a:ea typeface="Avenir Book"/>
                <a:cs typeface="Avenir Book"/>
                <a:sym typeface="Avenir Book"/>
              </a:defRPr>
            </a:lvl3pPr>
            <a:lvl4pPr marL="0" indent="0">
              <a:spcBef>
                <a:spcPts val="0"/>
              </a:spcBef>
              <a:buClrTx/>
              <a:buSzTx/>
              <a:buNone/>
              <a:defRPr cap="all" spc="512" sz="3200">
                <a:latin typeface="Avenir Book"/>
                <a:ea typeface="Avenir Book"/>
                <a:cs typeface="Avenir Book"/>
                <a:sym typeface="Avenir Book"/>
              </a:defRPr>
            </a:lvl4pPr>
            <a:lvl5pPr marL="0" indent="0">
              <a:spcBef>
                <a:spcPts val="0"/>
              </a:spcBef>
              <a:buClrTx/>
              <a:buSzTx/>
              <a:buNone/>
              <a:defRPr cap="all" spc="512" sz="3200">
                <a:latin typeface="Avenir Book"/>
                <a:ea typeface="Avenir Book"/>
                <a:cs typeface="Avenir Book"/>
                <a:sym typeface="Avenir Book"/>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Alt">
    <p:spTree>
      <p:nvGrpSpPr>
        <p:cNvPr id="1" name=""/>
        <p:cNvGrpSpPr/>
        <p:nvPr/>
      </p:nvGrpSpPr>
      <p:grpSpPr>
        <a:xfrm>
          <a:off x="0" y="0"/>
          <a:ext cx="0" cy="0"/>
          <a:chOff x="0" y="0"/>
          <a:chExt cx="0" cy="0"/>
        </a:xfrm>
      </p:grpSpPr>
      <p:sp>
        <p:nvSpPr>
          <p:cNvPr id="30" name="Rocks in a calm lake with mountains in the background at dusk"/>
          <p:cNvSpPr/>
          <p:nvPr>
            <p:ph type="pic" idx="21"/>
          </p:nvPr>
        </p:nvSpPr>
        <p:spPr>
          <a:xfrm>
            <a:off x="0" y="2680691"/>
            <a:ext cx="24434800" cy="13307863"/>
          </a:xfrm>
          <a:prstGeom prst="rect">
            <a:avLst/>
          </a:prstGeom>
        </p:spPr>
        <p:txBody>
          <a:bodyPr lIns="91439" tIns="45719" rIns="91439" bIns="45719" anchor="t">
            <a:noAutofit/>
          </a:bodyPr>
          <a:lstStyle/>
          <a:p>
            <a:pPr/>
          </a:p>
        </p:txBody>
      </p:sp>
      <p:sp>
        <p:nvSpPr>
          <p:cNvPr id="31" name="Title Text"/>
          <p:cNvSpPr txBox="1"/>
          <p:nvPr>
            <p:ph type="title"/>
          </p:nvPr>
        </p:nvSpPr>
        <p:spPr>
          <a:xfrm>
            <a:off x="1231900" y="1409700"/>
            <a:ext cx="21907500" cy="2057400"/>
          </a:xfrm>
          <a:prstGeom prst="rect">
            <a:avLst/>
          </a:prstGeom>
        </p:spPr>
        <p:txBody>
          <a:bodyPr/>
          <a:lstStyle>
            <a:lvl1pPr>
              <a:defRPr spc="1375" sz="8600"/>
            </a:lvl1pPr>
          </a:lstStyle>
          <a:p>
            <a:pPr/>
            <a:r>
              <a:t>Title Text</a:t>
            </a:r>
          </a:p>
        </p:txBody>
      </p:sp>
      <p:sp>
        <p:nvSpPr>
          <p:cNvPr id="32" name="Body Level One…"/>
          <p:cNvSpPr txBox="1"/>
          <p:nvPr>
            <p:ph type="body" sz="quarter" idx="1"/>
          </p:nvPr>
        </p:nvSpPr>
        <p:spPr>
          <a:xfrm>
            <a:off x="1231900" y="698500"/>
            <a:ext cx="21907500" cy="711200"/>
          </a:xfrm>
          <a:prstGeom prst="rect">
            <a:avLst/>
          </a:prstGeom>
        </p:spPr>
        <p:txBody>
          <a:bodyPr/>
          <a:lstStyle>
            <a:lvl1pPr marL="0" indent="0">
              <a:spcBef>
                <a:spcPts val="0"/>
              </a:spcBef>
              <a:buClrTx/>
              <a:buSzTx/>
              <a:buNone/>
              <a:defRPr cap="all" spc="512" sz="3200">
                <a:latin typeface="Avenir Book"/>
                <a:ea typeface="Avenir Book"/>
                <a:cs typeface="Avenir Book"/>
                <a:sym typeface="Avenir Book"/>
              </a:defRPr>
            </a:lvl1pPr>
            <a:lvl2pPr marL="0" indent="0">
              <a:spcBef>
                <a:spcPts val="0"/>
              </a:spcBef>
              <a:buClrTx/>
              <a:buSzTx/>
              <a:buNone/>
              <a:defRPr cap="all" spc="512" sz="3200">
                <a:latin typeface="Avenir Book"/>
                <a:ea typeface="Avenir Book"/>
                <a:cs typeface="Avenir Book"/>
                <a:sym typeface="Avenir Book"/>
              </a:defRPr>
            </a:lvl2pPr>
            <a:lvl3pPr marL="0" indent="0">
              <a:spcBef>
                <a:spcPts val="0"/>
              </a:spcBef>
              <a:buClrTx/>
              <a:buSzTx/>
              <a:buNone/>
              <a:defRPr cap="all" spc="512" sz="3200">
                <a:latin typeface="Avenir Book"/>
                <a:ea typeface="Avenir Book"/>
                <a:cs typeface="Avenir Book"/>
                <a:sym typeface="Avenir Book"/>
              </a:defRPr>
            </a:lvl3pPr>
            <a:lvl4pPr marL="0" indent="0">
              <a:spcBef>
                <a:spcPts val="0"/>
              </a:spcBef>
              <a:buClrTx/>
              <a:buSzTx/>
              <a:buNone/>
              <a:defRPr cap="all" spc="512" sz="3200">
                <a:latin typeface="Avenir Book"/>
                <a:ea typeface="Avenir Book"/>
                <a:cs typeface="Avenir Book"/>
                <a:sym typeface="Avenir Book"/>
              </a:defRPr>
            </a:lvl4pPr>
            <a:lvl5pPr marL="0" indent="0">
              <a:spcBef>
                <a:spcPts val="0"/>
              </a:spcBef>
              <a:buClrTx/>
              <a:buSzTx/>
              <a:buNone/>
              <a:defRPr cap="all" spc="512" sz="3200">
                <a:latin typeface="Avenir Book"/>
                <a:ea typeface="Avenir Book"/>
                <a:cs typeface="Avenir Book"/>
                <a:sym typeface="Avenir Book"/>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40" name="Title Text"/>
          <p:cNvSpPr txBox="1"/>
          <p:nvPr>
            <p:ph type="title"/>
          </p:nvPr>
        </p:nvSpPr>
        <p:spPr>
          <a:xfrm>
            <a:off x="1231900" y="5295900"/>
            <a:ext cx="21907500" cy="3124200"/>
          </a:xfrm>
          <a:prstGeom prst="rect">
            <a:avLst/>
          </a:prstGeom>
        </p:spPr>
        <p:txBody>
          <a:bodyPr anchor="ctr"/>
          <a:lstStyle>
            <a:lvl1pPr>
              <a:defRPr spc="1375" sz="8600"/>
            </a:lvl1pPr>
          </a:lstStyle>
          <a:p>
            <a:pPr/>
            <a:r>
              <a:t>Title Text</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48" name="Icy lake with snow-covered mountains in the background "/>
          <p:cNvSpPr/>
          <p:nvPr>
            <p:ph type="pic" idx="21"/>
          </p:nvPr>
        </p:nvSpPr>
        <p:spPr>
          <a:xfrm>
            <a:off x="11299228" y="-38100"/>
            <a:ext cx="13756505" cy="13773485"/>
          </a:xfrm>
          <a:prstGeom prst="rect">
            <a:avLst/>
          </a:prstGeom>
        </p:spPr>
        <p:txBody>
          <a:bodyPr lIns="91439" tIns="45719" rIns="91439" bIns="45719" anchor="t">
            <a:noAutofit/>
          </a:bodyPr>
          <a:lstStyle/>
          <a:p>
            <a:pPr/>
          </a:p>
        </p:txBody>
      </p:sp>
      <p:sp>
        <p:nvSpPr>
          <p:cNvPr id="49" name="Title Text"/>
          <p:cNvSpPr txBox="1"/>
          <p:nvPr>
            <p:ph type="title"/>
          </p:nvPr>
        </p:nvSpPr>
        <p:spPr>
          <a:xfrm>
            <a:off x="1028700" y="6057900"/>
            <a:ext cx="10147300" cy="4191000"/>
          </a:xfrm>
          <a:prstGeom prst="rect">
            <a:avLst/>
          </a:prstGeom>
        </p:spPr>
        <p:txBody>
          <a:bodyPr/>
          <a:lstStyle/>
          <a:p>
            <a:pPr/>
            <a:r>
              <a:t>Title Text</a:t>
            </a:r>
          </a:p>
        </p:txBody>
      </p:sp>
      <p:sp>
        <p:nvSpPr>
          <p:cNvPr id="50" name="Body Level One…"/>
          <p:cNvSpPr txBox="1"/>
          <p:nvPr>
            <p:ph type="body" sz="quarter" idx="1"/>
          </p:nvPr>
        </p:nvSpPr>
        <p:spPr>
          <a:xfrm>
            <a:off x="1028700" y="4813300"/>
            <a:ext cx="10147300" cy="1244600"/>
          </a:xfrm>
          <a:prstGeom prst="rect">
            <a:avLst/>
          </a:prstGeom>
        </p:spPr>
        <p:txBody>
          <a:bodyPr/>
          <a:lstStyle>
            <a:lvl1pPr marL="0" indent="0">
              <a:spcBef>
                <a:spcPts val="0"/>
              </a:spcBef>
              <a:buClrTx/>
              <a:buSzTx/>
              <a:buNone/>
              <a:defRPr cap="all" spc="512" sz="3200">
                <a:solidFill>
                  <a:srgbClr val="55D8FF"/>
                </a:solidFill>
                <a:latin typeface="Avenir Book"/>
                <a:ea typeface="Avenir Book"/>
                <a:cs typeface="Avenir Book"/>
                <a:sym typeface="Avenir Book"/>
              </a:defRPr>
            </a:lvl1pPr>
            <a:lvl2pPr marL="0" indent="0">
              <a:spcBef>
                <a:spcPts val="0"/>
              </a:spcBef>
              <a:buClrTx/>
              <a:buSzTx/>
              <a:buNone/>
              <a:defRPr cap="all" spc="512" sz="3200">
                <a:solidFill>
                  <a:srgbClr val="55D8FF"/>
                </a:solidFill>
                <a:latin typeface="Avenir Book"/>
                <a:ea typeface="Avenir Book"/>
                <a:cs typeface="Avenir Book"/>
                <a:sym typeface="Avenir Book"/>
              </a:defRPr>
            </a:lvl2pPr>
            <a:lvl3pPr marL="0" indent="0">
              <a:spcBef>
                <a:spcPts val="0"/>
              </a:spcBef>
              <a:buClrTx/>
              <a:buSzTx/>
              <a:buNone/>
              <a:defRPr cap="all" spc="512" sz="3200">
                <a:solidFill>
                  <a:srgbClr val="55D8FF"/>
                </a:solidFill>
                <a:latin typeface="Avenir Book"/>
                <a:ea typeface="Avenir Book"/>
                <a:cs typeface="Avenir Book"/>
                <a:sym typeface="Avenir Book"/>
              </a:defRPr>
            </a:lvl3pPr>
            <a:lvl4pPr marL="0" indent="0">
              <a:spcBef>
                <a:spcPts val="0"/>
              </a:spcBef>
              <a:buClrTx/>
              <a:buSzTx/>
              <a:buNone/>
              <a:defRPr cap="all" spc="512" sz="3200">
                <a:solidFill>
                  <a:srgbClr val="55D8FF"/>
                </a:solidFill>
                <a:latin typeface="Avenir Book"/>
                <a:ea typeface="Avenir Book"/>
                <a:cs typeface="Avenir Book"/>
                <a:sym typeface="Avenir Book"/>
              </a:defRPr>
            </a:lvl4pPr>
            <a:lvl5pPr marL="0" indent="0">
              <a:spcBef>
                <a:spcPts val="0"/>
              </a:spcBef>
              <a:buClrTx/>
              <a:buSzTx/>
              <a:buNone/>
              <a:defRPr cap="all" spc="512" sz="3200">
                <a:solidFill>
                  <a:srgbClr val="55D8FF"/>
                </a:solidFill>
                <a:latin typeface="Avenir Book"/>
                <a:ea typeface="Avenir Book"/>
                <a:cs typeface="Avenir Book"/>
                <a:sym typeface="Avenir Book"/>
              </a:defRPr>
            </a:lvl5pPr>
          </a:lstStyle>
          <a:p>
            <a:pPr/>
            <a:r>
              <a:t>Body Level One</a:t>
            </a:r>
          </a:p>
          <a:p>
            <a:pPr lvl="1"/>
            <a:r>
              <a:t>Body Level Two</a:t>
            </a:r>
          </a:p>
          <a:p>
            <a:pPr lvl="2"/>
            <a:r>
              <a:t>Body Level Three</a:t>
            </a:r>
          </a:p>
          <a:p>
            <a:pPr lvl="3"/>
            <a:r>
              <a:t>Body Level Four</a:t>
            </a:r>
          </a:p>
          <a:p>
            <a:pPr lvl="4"/>
            <a:r>
              <a:t>Body Level Five</a:t>
            </a:r>
          </a:p>
        </p:txBody>
      </p:sp>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58" name="Title Text"/>
          <p:cNvSpPr txBox="1"/>
          <p:nvPr>
            <p:ph type="title"/>
          </p:nvPr>
        </p:nvSpPr>
        <p:spPr>
          <a:prstGeom prst="rect">
            <a:avLst/>
          </a:prstGeom>
        </p:spPr>
        <p:txBody>
          <a:bodyPr/>
          <a:lstStyle/>
          <a:p>
            <a:pPr/>
            <a:r>
              <a:t>Title Text</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75" name="Icy lake with snow-covered mountains in the background "/>
          <p:cNvSpPr/>
          <p:nvPr>
            <p:ph type="pic" idx="21"/>
          </p:nvPr>
        </p:nvSpPr>
        <p:spPr>
          <a:xfrm>
            <a:off x="11303000" y="-38100"/>
            <a:ext cx="13756502" cy="13773485"/>
          </a:xfrm>
          <a:prstGeom prst="rect">
            <a:avLst/>
          </a:prstGeom>
        </p:spPr>
        <p:txBody>
          <a:bodyPr lIns="91439" tIns="45719" rIns="91439" bIns="45719" anchor="t">
            <a:noAutofit/>
          </a:bodyPr>
          <a:lstStyle/>
          <a:p>
            <a:pPr/>
          </a:p>
        </p:txBody>
      </p:sp>
      <p:sp>
        <p:nvSpPr>
          <p:cNvPr id="76" name="Title Text"/>
          <p:cNvSpPr txBox="1"/>
          <p:nvPr>
            <p:ph type="title"/>
          </p:nvPr>
        </p:nvSpPr>
        <p:spPr>
          <a:xfrm>
            <a:off x="1244600" y="863600"/>
            <a:ext cx="9525000" cy="2603500"/>
          </a:xfrm>
          <a:prstGeom prst="rect">
            <a:avLst/>
          </a:prstGeom>
        </p:spPr>
        <p:txBody>
          <a:bodyPr/>
          <a:lstStyle/>
          <a:p>
            <a:pPr/>
            <a:r>
              <a:t>Title Text</a:t>
            </a:r>
          </a:p>
        </p:txBody>
      </p:sp>
      <p:sp>
        <p:nvSpPr>
          <p:cNvPr id="77" name="Body Level One…"/>
          <p:cNvSpPr txBox="1"/>
          <p:nvPr>
            <p:ph type="body" sz="half" idx="1"/>
          </p:nvPr>
        </p:nvSpPr>
        <p:spPr>
          <a:xfrm>
            <a:off x="1244600" y="3962400"/>
            <a:ext cx="9525000" cy="8521700"/>
          </a:xfrm>
          <a:prstGeom prst="rect">
            <a:avLst/>
          </a:prstGeom>
        </p:spPr>
        <p:txBody>
          <a:bodyPr/>
          <a:lstStyle>
            <a:lvl1pPr marL="546100" indent="-546100">
              <a:spcBef>
                <a:spcPts val="4500"/>
              </a:spcBef>
              <a:defRPr sz="4200"/>
            </a:lvl1pPr>
            <a:lvl2pPr marL="1092200" indent="-546100">
              <a:spcBef>
                <a:spcPts val="4500"/>
              </a:spcBef>
              <a:defRPr sz="4200"/>
            </a:lvl2pPr>
            <a:lvl3pPr marL="1638300" indent="-546100">
              <a:spcBef>
                <a:spcPts val="4500"/>
              </a:spcBef>
              <a:defRPr sz="4200"/>
            </a:lvl3pPr>
            <a:lvl4pPr marL="2184400" indent="-546100">
              <a:spcBef>
                <a:spcPts val="4500"/>
              </a:spcBef>
              <a:defRPr sz="4200"/>
            </a:lvl4pPr>
            <a:lvl5pPr marL="2730500" indent="-546100">
              <a:spcBef>
                <a:spcPts val="4500"/>
              </a:spcBef>
              <a:defRPr sz="4200"/>
            </a:lvl5pPr>
          </a:lstStyle>
          <a:p>
            <a:pPr/>
            <a:r>
              <a:t>Body Level One</a:t>
            </a:r>
          </a:p>
          <a:p>
            <a:pPr lvl="1"/>
            <a:r>
              <a:t>Body Level Two</a:t>
            </a:r>
          </a:p>
          <a:p>
            <a:pPr lvl="2"/>
            <a:r>
              <a:t>Body Level Three</a:t>
            </a:r>
          </a:p>
          <a:p>
            <a:pPr lvl="3"/>
            <a:r>
              <a:t>Body Level Four</a:t>
            </a:r>
          </a:p>
          <a:p>
            <a:pPr lvl="4"/>
            <a:r>
              <a:t>Body Level Five</a:t>
            </a: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85" name="Body Level One…"/>
          <p:cNvSpPr txBox="1"/>
          <p:nvPr>
            <p:ph type="body" idx="1"/>
          </p:nvPr>
        </p:nvSpPr>
        <p:spPr>
          <a:xfrm>
            <a:off x="1231900" y="2133600"/>
            <a:ext cx="21907500" cy="94488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Title Text"/>
          <p:cNvSpPr txBox="1"/>
          <p:nvPr>
            <p:ph type="title"/>
          </p:nvPr>
        </p:nvSpPr>
        <p:spPr>
          <a:xfrm>
            <a:off x="1231900" y="863600"/>
            <a:ext cx="21907500" cy="2006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3" name="Body Level One…"/>
          <p:cNvSpPr txBox="1"/>
          <p:nvPr>
            <p:ph type="body" idx="1"/>
          </p:nvPr>
        </p:nvSpPr>
        <p:spPr>
          <a:xfrm>
            <a:off x="1231900" y="2844800"/>
            <a:ext cx="21907500" cy="9448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0793" y="13049250"/>
            <a:ext cx="431293" cy="520701"/>
          </a:xfrm>
          <a:prstGeom prst="rect">
            <a:avLst/>
          </a:prstGeom>
          <a:ln w="12700">
            <a:miter lim="400000"/>
          </a:ln>
        </p:spPr>
        <p:txBody>
          <a:bodyPr wrap="none" lIns="50800" tIns="50800" rIns="50800" bIns="50800" anchor="ctr">
            <a:spAutoFit/>
          </a:bodyPr>
          <a:lstStyle>
            <a:lvl1pPr>
              <a:defRPr sz="2400">
                <a:solidFill>
                  <a:srgbClr val="FFFFFF"/>
                </a:solidFill>
                <a:latin typeface="Avenir Light"/>
                <a:ea typeface="Avenir Light"/>
                <a:cs typeface="Avenir Light"/>
                <a:sym typeface="Avenir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l" defTabSz="825500" rtl="0" latinLnBrk="0">
        <a:lnSpc>
          <a:spcPct val="100000"/>
        </a:lnSpc>
        <a:spcBef>
          <a:spcPts val="0"/>
        </a:spcBef>
        <a:spcAft>
          <a:spcPts val="0"/>
        </a:spcAft>
        <a:buClrTx/>
        <a:buSzTx/>
        <a:buFontTx/>
        <a:buNone/>
        <a:tabLst/>
        <a:defRPr b="0" baseline="0" cap="all" i="0" spc="992" strike="noStrike" sz="6200" u="none">
          <a:solidFill>
            <a:srgbClr val="FFFFFF"/>
          </a:solidFill>
          <a:uFillTx/>
          <a:latin typeface="Avenir Light"/>
          <a:ea typeface="Avenir Light"/>
          <a:cs typeface="Avenir Light"/>
          <a:sym typeface="Avenir Light"/>
        </a:defRPr>
      </a:lvl1pPr>
      <a:lvl2pPr marL="0" marR="0" indent="0" algn="l" defTabSz="825500" rtl="0" latinLnBrk="0">
        <a:lnSpc>
          <a:spcPct val="100000"/>
        </a:lnSpc>
        <a:spcBef>
          <a:spcPts val="0"/>
        </a:spcBef>
        <a:spcAft>
          <a:spcPts val="0"/>
        </a:spcAft>
        <a:buClrTx/>
        <a:buSzTx/>
        <a:buFontTx/>
        <a:buNone/>
        <a:tabLst/>
        <a:defRPr b="0" baseline="0" cap="all" i="0" spc="992" strike="noStrike" sz="6200" u="none">
          <a:solidFill>
            <a:srgbClr val="FFFFFF"/>
          </a:solidFill>
          <a:uFillTx/>
          <a:latin typeface="Avenir Light"/>
          <a:ea typeface="Avenir Light"/>
          <a:cs typeface="Avenir Light"/>
          <a:sym typeface="Avenir Light"/>
        </a:defRPr>
      </a:lvl2pPr>
      <a:lvl3pPr marL="0" marR="0" indent="0" algn="l" defTabSz="825500" rtl="0" latinLnBrk="0">
        <a:lnSpc>
          <a:spcPct val="100000"/>
        </a:lnSpc>
        <a:spcBef>
          <a:spcPts val="0"/>
        </a:spcBef>
        <a:spcAft>
          <a:spcPts val="0"/>
        </a:spcAft>
        <a:buClrTx/>
        <a:buSzTx/>
        <a:buFontTx/>
        <a:buNone/>
        <a:tabLst/>
        <a:defRPr b="0" baseline="0" cap="all" i="0" spc="992" strike="noStrike" sz="6200" u="none">
          <a:solidFill>
            <a:srgbClr val="FFFFFF"/>
          </a:solidFill>
          <a:uFillTx/>
          <a:latin typeface="Avenir Light"/>
          <a:ea typeface="Avenir Light"/>
          <a:cs typeface="Avenir Light"/>
          <a:sym typeface="Avenir Light"/>
        </a:defRPr>
      </a:lvl3pPr>
      <a:lvl4pPr marL="0" marR="0" indent="0" algn="l" defTabSz="825500" rtl="0" latinLnBrk="0">
        <a:lnSpc>
          <a:spcPct val="100000"/>
        </a:lnSpc>
        <a:spcBef>
          <a:spcPts val="0"/>
        </a:spcBef>
        <a:spcAft>
          <a:spcPts val="0"/>
        </a:spcAft>
        <a:buClrTx/>
        <a:buSzTx/>
        <a:buFontTx/>
        <a:buNone/>
        <a:tabLst/>
        <a:defRPr b="0" baseline="0" cap="all" i="0" spc="992" strike="noStrike" sz="6200" u="none">
          <a:solidFill>
            <a:srgbClr val="FFFFFF"/>
          </a:solidFill>
          <a:uFillTx/>
          <a:latin typeface="Avenir Light"/>
          <a:ea typeface="Avenir Light"/>
          <a:cs typeface="Avenir Light"/>
          <a:sym typeface="Avenir Light"/>
        </a:defRPr>
      </a:lvl4pPr>
      <a:lvl5pPr marL="0" marR="0" indent="0" algn="l" defTabSz="825500" rtl="0" latinLnBrk="0">
        <a:lnSpc>
          <a:spcPct val="100000"/>
        </a:lnSpc>
        <a:spcBef>
          <a:spcPts val="0"/>
        </a:spcBef>
        <a:spcAft>
          <a:spcPts val="0"/>
        </a:spcAft>
        <a:buClrTx/>
        <a:buSzTx/>
        <a:buFontTx/>
        <a:buNone/>
        <a:tabLst/>
        <a:defRPr b="0" baseline="0" cap="all" i="0" spc="992" strike="noStrike" sz="6200" u="none">
          <a:solidFill>
            <a:srgbClr val="FFFFFF"/>
          </a:solidFill>
          <a:uFillTx/>
          <a:latin typeface="Avenir Light"/>
          <a:ea typeface="Avenir Light"/>
          <a:cs typeface="Avenir Light"/>
          <a:sym typeface="Avenir Light"/>
        </a:defRPr>
      </a:lvl5pPr>
      <a:lvl6pPr marL="0" marR="0" indent="0" algn="l" defTabSz="825500" rtl="0" latinLnBrk="0">
        <a:lnSpc>
          <a:spcPct val="100000"/>
        </a:lnSpc>
        <a:spcBef>
          <a:spcPts val="0"/>
        </a:spcBef>
        <a:spcAft>
          <a:spcPts val="0"/>
        </a:spcAft>
        <a:buClrTx/>
        <a:buSzTx/>
        <a:buFontTx/>
        <a:buNone/>
        <a:tabLst/>
        <a:defRPr b="0" baseline="0" cap="all" i="0" spc="992" strike="noStrike" sz="6200" u="none">
          <a:solidFill>
            <a:srgbClr val="FFFFFF"/>
          </a:solidFill>
          <a:uFillTx/>
          <a:latin typeface="Avenir Light"/>
          <a:ea typeface="Avenir Light"/>
          <a:cs typeface="Avenir Light"/>
          <a:sym typeface="Avenir Light"/>
        </a:defRPr>
      </a:lvl6pPr>
      <a:lvl7pPr marL="0" marR="0" indent="0" algn="l" defTabSz="825500" rtl="0" latinLnBrk="0">
        <a:lnSpc>
          <a:spcPct val="100000"/>
        </a:lnSpc>
        <a:spcBef>
          <a:spcPts val="0"/>
        </a:spcBef>
        <a:spcAft>
          <a:spcPts val="0"/>
        </a:spcAft>
        <a:buClrTx/>
        <a:buSzTx/>
        <a:buFontTx/>
        <a:buNone/>
        <a:tabLst/>
        <a:defRPr b="0" baseline="0" cap="all" i="0" spc="992" strike="noStrike" sz="6200" u="none">
          <a:solidFill>
            <a:srgbClr val="FFFFFF"/>
          </a:solidFill>
          <a:uFillTx/>
          <a:latin typeface="Avenir Light"/>
          <a:ea typeface="Avenir Light"/>
          <a:cs typeface="Avenir Light"/>
          <a:sym typeface="Avenir Light"/>
        </a:defRPr>
      </a:lvl7pPr>
      <a:lvl8pPr marL="0" marR="0" indent="0" algn="l" defTabSz="825500" rtl="0" latinLnBrk="0">
        <a:lnSpc>
          <a:spcPct val="100000"/>
        </a:lnSpc>
        <a:spcBef>
          <a:spcPts val="0"/>
        </a:spcBef>
        <a:spcAft>
          <a:spcPts val="0"/>
        </a:spcAft>
        <a:buClrTx/>
        <a:buSzTx/>
        <a:buFontTx/>
        <a:buNone/>
        <a:tabLst/>
        <a:defRPr b="0" baseline="0" cap="all" i="0" spc="992" strike="noStrike" sz="6200" u="none">
          <a:solidFill>
            <a:srgbClr val="FFFFFF"/>
          </a:solidFill>
          <a:uFillTx/>
          <a:latin typeface="Avenir Light"/>
          <a:ea typeface="Avenir Light"/>
          <a:cs typeface="Avenir Light"/>
          <a:sym typeface="Avenir Light"/>
        </a:defRPr>
      </a:lvl8pPr>
      <a:lvl9pPr marL="0" marR="0" indent="0" algn="l" defTabSz="825500" rtl="0" latinLnBrk="0">
        <a:lnSpc>
          <a:spcPct val="100000"/>
        </a:lnSpc>
        <a:spcBef>
          <a:spcPts val="0"/>
        </a:spcBef>
        <a:spcAft>
          <a:spcPts val="0"/>
        </a:spcAft>
        <a:buClrTx/>
        <a:buSzTx/>
        <a:buFontTx/>
        <a:buNone/>
        <a:tabLst/>
        <a:defRPr b="0" baseline="0" cap="all" i="0" spc="992" strike="noStrike" sz="6200" u="none">
          <a:solidFill>
            <a:srgbClr val="FFFFFF"/>
          </a:solidFill>
          <a:uFillTx/>
          <a:latin typeface="Avenir Light"/>
          <a:ea typeface="Avenir Light"/>
          <a:cs typeface="Avenir Light"/>
          <a:sym typeface="Avenir Light"/>
        </a:defRPr>
      </a:lvl9pPr>
    </p:titleStyle>
    <p:bodyStyle>
      <a:lvl1pPr marL="635000" marR="0" indent="-635000" algn="l" defTabSz="825500" rtl="0" latinLnBrk="0">
        <a:lnSpc>
          <a:spcPct val="100000"/>
        </a:lnSpc>
        <a:spcBef>
          <a:spcPts val="5900"/>
        </a:spcBef>
        <a:spcAft>
          <a:spcPts val="0"/>
        </a:spcAft>
        <a:buClr>
          <a:srgbClr val="646464"/>
        </a:buClr>
        <a:buSzPct val="90000"/>
        <a:buFontTx/>
        <a:buChar char="•"/>
        <a:tabLst/>
        <a:defRPr b="0" baseline="0" cap="none" i="0" spc="0" strike="noStrike" sz="5000" u="none">
          <a:solidFill>
            <a:srgbClr val="FFFFFF"/>
          </a:solidFill>
          <a:uFillTx/>
          <a:latin typeface="Avenir Light"/>
          <a:ea typeface="Avenir Light"/>
          <a:cs typeface="Avenir Light"/>
          <a:sym typeface="Avenir Light"/>
        </a:defRPr>
      </a:lvl1pPr>
      <a:lvl2pPr marL="1270000" marR="0" indent="-635000" algn="l" defTabSz="825500" rtl="0" latinLnBrk="0">
        <a:lnSpc>
          <a:spcPct val="100000"/>
        </a:lnSpc>
        <a:spcBef>
          <a:spcPts val="5900"/>
        </a:spcBef>
        <a:spcAft>
          <a:spcPts val="0"/>
        </a:spcAft>
        <a:buClr>
          <a:srgbClr val="646464"/>
        </a:buClr>
        <a:buSzPct val="90000"/>
        <a:buFontTx/>
        <a:buChar char="•"/>
        <a:tabLst/>
        <a:defRPr b="0" baseline="0" cap="none" i="0" spc="0" strike="noStrike" sz="5000" u="none">
          <a:solidFill>
            <a:srgbClr val="FFFFFF"/>
          </a:solidFill>
          <a:uFillTx/>
          <a:latin typeface="Avenir Light"/>
          <a:ea typeface="Avenir Light"/>
          <a:cs typeface="Avenir Light"/>
          <a:sym typeface="Avenir Light"/>
        </a:defRPr>
      </a:lvl2pPr>
      <a:lvl3pPr marL="1905000" marR="0" indent="-635000" algn="l" defTabSz="825500" rtl="0" latinLnBrk="0">
        <a:lnSpc>
          <a:spcPct val="100000"/>
        </a:lnSpc>
        <a:spcBef>
          <a:spcPts val="5900"/>
        </a:spcBef>
        <a:spcAft>
          <a:spcPts val="0"/>
        </a:spcAft>
        <a:buClr>
          <a:srgbClr val="646464"/>
        </a:buClr>
        <a:buSzPct val="90000"/>
        <a:buFontTx/>
        <a:buChar char="•"/>
        <a:tabLst/>
        <a:defRPr b="0" baseline="0" cap="none" i="0" spc="0" strike="noStrike" sz="5000" u="none">
          <a:solidFill>
            <a:srgbClr val="FFFFFF"/>
          </a:solidFill>
          <a:uFillTx/>
          <a:latin typeface="Avenir Light"/>
          <a:ea typeface="Avenir Light"/>
          <a:cs typeface="Avenir Light"/>
          <a:sym typeface="Avenir Light"/>
        </a:defRPr>
      </a:lvl3pPr>
      <a:lvl4pPr marL="2540000" marR="0" indent="-635000" algn="l" defTabSz="825500" rtl="0" latinLnBrk="0">
        <a:lnSpc>
          <a:spcPct val="100000"/>
        </a:lnSpc>
        <a:spcBef>
          <a:spcPts val="5900"/>
        </a:spcBef>
        <a:spcAft>
          <a:spcPts val="0"/>
        </a:spcAft>
        <a:buClr>
          <a:srgbClr val="646464"/>
        </a:buClr>
        <a:buSzPct val="90000"/>
        <a:buFontTx/>
        <a:buChar char="•"/>
        <a:tabLst/>
        <a:defRPr b="0" baseline="0" cap="none" i="0" spc="0" strike="noStrike" sz="5000" u="none">
          <a:solidFill>
            <a:srgbClr val="FFFFFF"/>
          </a:solidFill>
          <a:uFillTx/>
          <a:latin typeface="Avenir Light"/>
          <a:ea typeface="Avenir Light"/>
          <a:cs typeface="Avenir Light"/>
          <a:sym typeface="Avenir Light"/>
        </a:defRPr>
      </a:lvl4pPr>
      <a:lvl5pPr marL="3175000" marR="0" indent="-635000" algn="l" defTabSz="825500" rtl="0" latinLnBrk="0">
        <a:lnSpc>
          <a:spcPct val="100000"/>
        </a:lnSpc>
        <a:spcBef>
          <a:spcPts val="5900"/>
        </a:spcBef>
        <a:spcAft>
          <a:spcPts val="0"/>
        </a:spcAft>
        <a:buClr>
          <a:srgbClr val="646464"/>
        </a:buClr>
        <a:buSzPct val="90000"/>
        <a:buFontTx/>
        <a:buChar char="•"/>
        <a:tabLst/>
        <a:defRPr b="0" baseline="0" cap="none" i="0" spc="0" strike="noStrike" sz="5000" u="none">
          <a:solidFill>
            <a:srgbClr val="FFFFFF"/>
          </a:solidFill>
          <a:uFillTx/>
          <a:latin typeface="Avenir Light"/>
          <a:ea typeface="Avenir Light"/>
          <a:cs typeface="Avenir Light"/>
          <a:sym typeface="Avenir Light"/>
        </a:defRPr>
      </a:lvl5pPr>
      <a:lvl6pPr marL="3810000" marR="0" indent="-635000" algn="l" defTabSz="825500" rtl="0" latinLnBrk="0">
        <a:lnSpc>
          <a:spcPct val="100000"/>
        </a:lnSpc>
        <a:spcBef>
          <a:spcPts val="5900"/>
        </a:spcBef>
        <a:spcAft>
          <a:spcPts val="0"/>
        </a:spcAft>
        <a:buClr>
          <a:srgbClr val="646464"/>
        </a:buClr>
        <a:buSzPct val="90000"/>
        <a:buFontTx/>
        <a:buChar char="•"/>
        <a:tabLst/>
        <a:defRPr b="0" baseline="0" cap="none" i="0" spc="0" strike="noStrike" sz="5000" u="none">
          <a:solidFill>
            <a:srgbClr val="FFFFFF"/>
          </a:solidFill>
          <a:uFillTx/>
          <a:latin typeface="Avenir Light"/>
          <a:ea typeface="Avenir Light"/>
          <a:cs typeface="Avenir Light"/>
          <a:sym typeface="Avenir Light"/>
        </a:defRPr>
      </a:lvl6pPr>
      <a:lvl7pPr marL="4445000" marR="0" indent="-635000" algn="l" defTabSz="825500" rtl="0" latinLnBrk="0">
        <a:lnSpc>
          <a:spcPct val="100000"/>
        </a:lnSpc>
        <a:spcBef>
          <a:spcPts val="5900"/>
        </a:spcBef>
        <a:spcAft>
          <a:spcPts val="0"/>
        </a:spcAft>
        <a:buClr>
          <a:srgbClr val="646464"/>
        </a:buClr>
        <a:buSzPct val="90000"/>
        <a:buFontTx/>
        <a:buChar char="•"/>
        <a:tabLst/>
        <a:defRPr b="0" baseline="0" cap="none" i="0" spc="0" strike="noStrike" sz="5000" u="none">
          <a:solidFill>
            <a:srgbClr val="FFFFFF"/>
          </a:solidFill>
          <a:uFillTx/>
          <a:latin typeface="Avenir Light"/>
          <a:ea typeface="Avenir Light"/>
          <a:cs typeface="Avenir Light"/>
          <a:sym typeface="Avenir Light"/>
        </a:defRPr>
      </a:lvl7pPr>
      <a:lvl8pPr marL="5080000" marR="0" indent="-635000" algn="l" defTabSz="825500" rtl="0" latinLnBrk="0">
        <a:lnSpc>
          <a:spcPct val="100000"/>
        </a:lnSpc>
        <a:spcBef>
          <a:spcPts val="5900"/>
        </a:spcBef>
        <a:spcAft>
          <a:spcPts val="0"/>
        </a:spcAft>
        <a:buClr>
          <a:srgbClr val="646464"/>
        </a:buClr>
        <a:buSzPct val="90000"/>
        <a:buFontTx/>
        <a:buChar char="•"/>
        <a:tabLst/>
        <a:defRPr b="0" baseline="0" cap="none" i="0" spc="0" strike="noStrike" sz="5000" u="none">
          <a:solidFill>
            <a:srgbClr val="FFFFFF"/>
          </a:solidFill>
          <a:uFillTx/>
          <a:latin typeface="Avenir Light"/>
          <a:ea typeface="Avenir Light"/>
          <a:cs typeface="Avenir Light"/>
          <a:sym typeface="Avenir Light"/>
        </a:defRPr>
      </a:lvl8pPr>
      <a:lvl9pPr marL="5715000" marR="0" indent="-635000" algn="l" defTabSz="825500" rtl="0" latinLnBrk="0">
        <a:lnSpc>
          <a:spcPct val="100000"/>
        </a:lnSpc>
        <a:spcBef>
          <a:spcPts val="5900"/>
        </a:spcBef>
        <a:spcAft>
          <a:spcPts val="0"/>
        </a:spcAft>
        <a:buClr>
          <a:srgbClr val="646464"/>
        </a:buClr>
        <a:buSzPct val="90000"/>
        <a:buFontTx/>
        <a:buChar char="•"/>
        <a:tabLst/>
        <a:defRPr b="0" baseline="0" cap="none" i="0" spc="0" strike="noStrike" sz="5000" u="none">
          <a:solidFill>
            <a:srgbClr val="FFFFFF"/>
          </a:solidFill>
          <a:uFillTx/>
          <a:latin typeface="Avenir Light"/>
          <a:ea typeface="Avenir Light"/>
          <a:cs typeface="Avenir Light"/>
          <a:sym typeface="Avenir Light"/>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Avenir Light"/>
        </a:defRPr>
      </a:lvl1pPr>
      <a:lvl2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Avenir Light"/>
        </a:defRPr>
      </a:lvl2pPr>
      <a:lvl3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Avenir Light"/>
        </a:defRPr>
      </a:lvl3pPr>
      <a:lvl4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Avenir Light"/>
        </a:defRPr>
      </a:lvl4pPr>
      <a:lvl5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Avenir Light"/>
        </a:defRPr>
      </a:lvl5pPr>
      <a:lvl6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Avenir Light"/>
        </a:defRPr>
      </a:lvl6pPr>
      <a:lvl7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Avenir Light"/>
        </a:defRPr>
      </a:lvl7pPr>
      <a:lvl8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Avenir Light"/>
        </a:defRPr>
      </a:lvl8pPr>
      <a:lvl9pPr marL="0" marR="0" indent="0" algn="ctr" defTabSz="825500"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Avenir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audio" Target="../media/media1.m4a"/><Relationship Id="rId3" Type="http://schemas.microsoft.com/office/2007/relationships/media" Target="../media/media1.m4a"/><Relationship Id="rId4"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audio" Target="../media/media15.m4a"/><Relationship Id="rId3" Type="http://schemas.microsoft.com/office/2007/relationships/media" Target="../media/media15.m4a"/><Relationship Id="rId4"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audio" Target="../media/media16.m4a"/><Relationship Id="rId4" Type="http://schemas.microsoft.com/office/2007/relationships/media" Target="../media/media16.m4a"/><Relationship Id="rId5"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audio" Target="../media/media2.m4a"/><Relationship Id="rId3" Type="http://schemas.microsoft.com/office/2007/relationships/media" Target="../media/media2.m4a"/><Relationship Id="rId4"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audio" Target="../media/media3.m4a"/><Relationship Id="rId3" Type="http://schemas.microsoft.com/office/2007/relationships/media" Target="../media/media3.m4a"/><Relationship Id="rId4"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audio" Target="../media/media4.m4a"/><Relationship Id="rId3" Type="http://schemas.microsoft.com/office/2007/relationships/media" Target="../media/media4.m4a"/><Relationship Id="rId4"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audio" Target="../media/media5.m4a"/><Relationship Id="rId3" Type="http://schemas.microsoft.com/office/2007/relationships/media" Target="../media/media5.m4a"/><Relationship Id="rId4"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png"/><Relationship Id="rId3" Type="http://schemas.openxmlformats.org/officeDocument/2006/relationships/audio" Target="../media/media6.m4a"/><Relationship Id="rId4" Type="http://schemas.microsoft.com/office/2007/relationships/media" Target="../media/media6.m4a"/><Relationship Id="rId5"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audio" Target="../media/media7.m4a"/><Relationship Id="rId3" Type="http://schemas.microsoft.com/office/2007/relationships/media" Target="../media/media7.m4a"/><Relationship Id="rId4" Type="http://schemas.openxmlformats.org/officeDocument/2006/relationships/image" Target="../media/image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tif"/><Relationship Id="rId3" Type="http://schemas.openxmlformats.org/officeDocument/2006/relationships/image" Target="../media/image3.png"/><Relationship Id="rId4" Type="http://schemas.openxmlformats.org/officeDocument/2006/relationships/audio" Target="../media/media8.m4a"/><Relationship Id="rId5" Type="http://schemas.microsoft.com/office/2007/relationships/media" Target="../media/media8.m4a"/><Relationship Id="rId6" Type="http://schemas.openxmlformats.org/officeDocument/2006/relationships/image" Target="../media/image1.png"/><Relationship Id="rId7" Type="http://schemas.openxmlformats.org/officeDocument/2006/relationships/audio" Target="../media/media9.m4a"/><Relationship Id="rId8" Type="http://schemas.microsoft.com/office/2007/relationships/media" Target="../media/media9.m4a"/><Relationship Id="rId9" Type="http://schemas.openxmlformats.org/officeDocument/2006/relationships/audio" Target="../media/media10.m4a"/><Relationship Id="rId10" Type="http://schemas.microsoft.com/office/2007/relationships/media" Target="../media/media10.m4a"/><Relationship Id="rId11" Type="http://schemas.openxmlformats.org/officeDocument/2006/relationships/audio" Target="../media/media11.m4a"/><Relationship Id="rId12" Type="http://schemas.microsoft.com/office/2007/relationships/media" Target="../media/media11.m4a"/><Relationship Id="rId13" Type="http://schemas.openxmlformats.org/officeDocument/2006/relationships/audio" Target="../media/media12.m4a"/><Relationship Id="rId14" Type="http://schemas.microsoft.com/office/2007/relationships/media" Target="../media/media12.m4a"/></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Relationship Id="rId3" Type="http://schemas.openxmlformats.org/officeDocument/2006/relationships/audio" Target="../media/media13.m4a"/><Relationship Id="rId4" Type="http://schemas.microsoft.com/office/2007/relationships/media" Target="../media/media13.m4a"/><Relationship Id="rId5" Type="http://schemas.openxmlformats.org/officeDocument/2006/relationships/image" Target="../media/image1.png"/><Relationship Id="rId6" Type="http://schemas.openxmlformats.org/officeDocument/2006/relationships/audio" Target="../media/media14.m4a"/><Relationship Id="rId7" Type="http://schemas.microsoft.com/office/2007/relationships/media" Target="../media/media14.m4a"/></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Sign Language Recognization"/>
          <p:cNvSpPr txBox="1"/>
          <p:nvPr>
            <p:ph type="ctrTitle"/>
          </p:nvPr>
        </p:nvSpPr>
        <p:spPr>
          <a:xfrm>
            <a:off x="1070721" y="5825270"/>
            <a:ext cx="21907501" cy="3124201"/>
          </a:xfrm>
          <a:prstGeom prst="rect">
            <a:avLst/>
          </a:prstGeom>
        </p:spPr>
        <p:txBody>
          <a:bodyPr/>
          <a:lstStyle>
            <a:lvl1pPr>
              <a:defRPr spc="1300"/>
            </a:lvl1pPr>
          </a:lstStyle>
          <a:p>
            <a:pPr/>
            <a:r>
              <a:t>Sign Language Recognition</a:t>
            </a:r>
          </a:p>
        </p:txBody>
      </p:sp>
      <p:sp>
        <p:nvSpPr>
          <p:cNvPr id="140" name="Machine Learning"/>
          <p:cNvSpPr txBox="1"/>
          <p:nvPr>
            <p:ph type="subTitle" sz="quarter" idx="1"/>
          </p:nvPr>
        </p:nvSpPr>
        <p:spPr>
          <a:prstGeom prst="rect">
            <a:avLst/>
          </a:prstGeom>
        </p:spPr>
        <p:txBody>
          <a:bodyPr/>
          <a:lstStyle>
            <a:lvl1pPr>
              <a:defRPr spc="500"/>
            </a:lvl1pPr>
          </a:lstStyle>
          <a:p>
            <a:pPr/>
            <a:r>
              <a:t>SCALABLE Machine Learning</a:t>
            </a:r>
          </a:p>
        </p:txBody>
      </p:sp>
      <p:sp>
        <p:nvSpPr>
          <p:cNvPr id="141" name="Hira Mahmood (HM26732)…"/>
          <p:cNvSpPr txBox="1"/>
          <p:nvPr/>
        </p:nvSpPr>
        <p:spPr>
          <a:xfrm>
            <a:off x="16466569" y="10439615"/>
            <a:ext cx="7417153" cy="1930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3500">
                <a:solidFill>
                  <a:srgbClr val="FFFFFF"/>
                </a:solidFill>
                <a:latin typeface="Avenir Light"/>
                <a:ea typeface="Avenir Light"/>
                <a:cs typeface="Avenir Light"/>
                <a:sym typeface="Avenir Light"/>
              </a:defRPr>
            </a:pPr>
            <a:r>
              <a:t>Hira Mahmood (HM26732)</a:t>
            </a:r>
          </a:p>
          <a:p>
            <a:pPr algn="l">
              <a:defRPr sz="3500">
                <a:solidFill>
                  <a:srgbClr val="FFFFFF"/>
                </a:solidFill>
                <a:latin typeface="Avenir Light"/>
                <a:ea typeface="Avenir Light"/>
                <a:cs typeface="Avenir Light"/>
                <a:sym typeface="Avenir Light"/>
              </a:defRPr>
            </a:pPr>
            <a:r>
              <a:t>Shaharyar Mahmood (SM78856)</a:t>
            </a:r>
          </a:p>
          <a:p>
            <a:pPr algn="l">
              <a:defRPr sz="3500">
                <a:solidFill>
                  <a:srgbClr val="FFFFFF"/>
                </a:solidFill>
                <a:latin typeface="Avenir Light"/>
                <a:ea typeface="Avenir Light"/>
                <a:cs typeface="Avenir Light"/>
                <a:sym typeface="Avenir Light"/>
              </a:defRPr>
            </a:pPr>
            <a:r>
              <a:t>Danish Mahmood (DM55444)</a:t>
            </a:r>
          </a:p>
        </p:txBody>
      </p:sp>
      <p:sp>
        <p:nvSpPr>
          <p:cNvPr id="142" name="Presented by:"/>
          <p:cNvSpPr txBox="1"/>
          <p:nvPr/>
        </p:nvSpPr>
        <p:spPr>
          <a:xfrm>
            <a:off x="16407823" y="9468731"/>
            <a:ext cx="7534645" cy="124460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defRPr cap="all" spc="500" sz="3200">
                <a:solidFill>
                  <a:srgbClr val="55D8FF"/>
                </a:solidFill>
                <a:latin typeface="Avenir Book"/>
                <a:ea typeface="Avenir Book"/>
                <a:cs typeface="Avenir Book"/>
                <a:sym typeface="Avenir Book"/>
              </a:defRPr>
            </a:lvl1pPr>
          </a:lstStyle>
          <a:p>
            <a:pPr/>
            <a:r>
              <a:t>Presented by:</a:t>
            </a:r>
          </a:p>
        </p:txBody>
      </p:sp>
      <p:pic>
        <p:nvPicPr>
          <p:cNvPr id="143"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939800" y="10326511"/>
            <a:ext cx="571501" cy="571501"/>
          </a:xfrm>
          <a:prstGeom prst="rect">
            <a:avLst/>
          </a:prstGeom>
          <a:ln w="12700">
            <a:miter lim="400000"/>
          </a:ln>
        </p:spPr>
      </p:pic>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29631" fill="hold"/>
                                        <p:tgtEl>
                                          <p:spTgt spid="143"/>
                                        </p:tgtEl>
                                      </p:cBhvr>
                                    </p:cmd>
                                  </p:childTnLst>
                                </p:cTn>
                              </p:par>
                            </p:childTnLst>
                          </p:cTn>
                        </p:par>
                        <p:par>
                          <p:cTn id="7" fill="hold">
                            <p:stCondLst>
                              <p:cond delay="29631"/>
                            </p:stCondLst>
                            <p:childTnLst>
                              <p:par>
                                <p:cTn id="8" presetClass="mediacall" nodeType="afterEffect" presetSubtype="0" presetID="3" grpId="1" fill="hold">
                                  <p:stCondLst>
                                    <p:cond delay="30000"/>
                                  </p:stCondLst>
                                  <p:childTnLst>
                                    <p:cmd type="call" cmd="stop">
                                      <p:cBhvr>
                                        <p:cTn id="9" dur="1000" fill="hold"/>
                                        <p:tgtEl>
                                          <p:spTgt spid="14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10" fill="hold" display="0">
                  <p:stCondLst>
                    <p:cond delay="indefinite"/>
                  </p:stCondLst>
                </p:cTn>
                <p:tgtEl>
                  <p:spTgt spid="14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challenges &amp; recommendations"/>
          <p:cNvSpPr txBox="1"/>
          <p:nvPr>
            <p:ph type="title"/>
          </p:nvPr>
        </p:nvSpPr>
        <p:spPr>
          <a:prstGeom prst="rect">
            <a:avLst/>
          </a:prstGeom>
        </p:spPr>
        <p:txBody>
          <a:bodyPr/>
          <a:lstStyle>
            <a:lvl1pPr>
              <a:defRPr spc="900"/>
            </a:lvl1pPr>
          </a:lstStyle>
          <a:p>
            <a:pPr/>
            <a:r>
              <a:t>challenges &amp; recommendations</a:t>
            </a:r>
          </a:p>
        </p:txBody>
      </p:sp>
      <p:sp>
        <p:nvSpPr>
          <p:cNvPr id="188" name="It's important to have a large and diverse dataset for training the CNN model, with a sufficient number of samples for each class.…"/>
          <p:cNvSpPr txBox="1"/>
          <p:nvPr>
            <p:ph type="body" idx="1"/>
          </p:nvPr>
        </p:nvSpPr>
        <p:spPr>
          <a:prstGeom prst="rect">
            <a:avLst/>
          </a:prstGeom>
        </p:spPr>
        <p:txBody>
          <a:bodyPr/>
          <a:lstStyle/>
          <a:p>
            <a:pPr marL="444500" indent="-444500" defTabSz="577850">
              <a:spcBef>
                <a:spcPts val="4100"/>
              </a:spcBef>
              <a:defRPr sz="3500"/>
            </a:pPr>
            <a:r>
              <a:t>It's important to have a large and diverse dataset for training the CNN model, with a sufficient number of samples for each class.</a:t>
            </a:r>
          </a:p>
          <a:p>
            <a:pPr marL="444500" indent="-444500" defTabSz="577850">
              <a:spcBef>
                <a:spcPts val="4100"/>
              </a:spcBef>
              <a:defRPr sz="3500"/>
            </a:pPr>
            <a:r>
              <a:t>Tuning hyper-parameters like learning rate, batch size, and number of epochs can also affect the model's performance.</a:t>
            </a:r>
          </a:p>
          <a:p>
            <a:pPr marL="444500" indent="-444500" defTabSz="577850">
              <a:spcBef>
                <a:spcPts val="4100"/>
              </a:spcBef>
              <a:defRPr sz="3500"/>
            </a:pPr>
            <a:r>
              <a:t>Depending on the use case, it might be helpful to incorporate other modalities like audio or text to improve the recognition accuracy.</a:t>
            </a:r>
          </a:p>
          <a:p>
            <a:pPr marL="444500" indent="-444500" defTabSz="577850">
              <a:spcBef>
                <a:spcPts val="4100"/>
              </a:spcBef>
              <a:defRPr sz="3500"/>
            </a:pPr>
            <a:r>
              <a:t>Insufficient data or poor quality data can negatively impact the model's accuracy.</a:t>
            </a:r>
          </a:p>
          <a:p>
            <a:pPr marL="444500" indent="-444500" defTabSz="577850">
              <a:spcBef>
                <a:spcPts val="4100"/>
              </a:spcBef>
              <a:defRPr sz="3500"/>
            </a:pPr>
            <a:r>
              <a:t>Limitations in the camera's resolution or frame rate may affect the system's ability to detect and recognize signs accurately.</a:t>
            </a:r>
          </a:p>
          <a:p>
            <a:pPr marL="444500" indent="-444500" defTabSz="577850">
              <a:spcBef>
                <a:spcPts val="4100"/>
              </a:spcBef>
              <a:defRPr sz="3500"/>
            </a:pPr>
            <a:r>
              <a:t>Challenges in interpreting sign language gestures that may be similar in appearance but have different meanings, making it difficult for the model to differentiate between them.</a:t>
            </a:r>
          </a:p>
        </p:txBody>
      </p:sp>
      <p:pic>
        <p:nvPicPr>
          <p:cNvPr id="189"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21140853" y="10702073"/>
            <a:ext cx="571501" cy="571501"/>
          </a:xfrm>
          <a:prstGeom prst="rect">
            <a:avLst/>
          </a:prstGeom>
          <a:ln w="12700">
            <a:miter lim="400000"/>
          </a:ln>
        </p:spPr>
      </p:pic>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95721" fill="hold"/>
                                        <p:tgtEl>
                                          <p:spTgt spid="189"/>
                                        </p:tgtEl>
                                      </p:cBhvr>
                                    </p:cmd>
                                  </p:childTnLst>
                                </p:cTn>
                              </p:par>
                            </p:childTnLst>
                          </p:cTn>
                        </p:par>
                        <p:par>
                          <p:cTn id="7" fill="hold">
                            <p:stCondLst>
                              <p:cond delay="95721"/>
                            </p:stCondLst>
                            <p:childTnLst>
                              <p:par>
                                <p:cTn id="8" presetClass="mediacall" nodeType="afterEffect" presetSubtype="0" presetID="3" grpId="1" fill="hold">
                                  <p:stCondLst>
                                    <p:cond delay="95000"/>
                                  </p:stCondLst>
                                  <p:childTnLst>
                                    <p:cmd type="call" cmd="stop">
                                      <p:cBhvr>
                                        <p:cTn id="9" dur="1000" fill="hold"/>
                                        <p:tgtEl>
                                          <p:spTgt spid="18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10" fill="hold" display="0">
                  <p:stCondLst>
                    <p:cond delay="indefinite"/>
                  </p:stCondLst>
                </p:cTn>
                <p:tgtEl>
                  <p:spTgt spid="18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1" name="Screenshot-2020-11-15-at-4.56.41-PM.png" descr="Screenshot-2020-11-15-at-4.56.41-PM.png"/>
          <p:cNvPicPr>
            <a:picLocks noChangeAspect="1"/>
          </p:cNvPicPr>
          <p:nvPr/>
        </p:nvPicPr>
        <p:blipFill>
          <a:blip r:embed="rId2">
            <a:extLst/>
          </a:blip>
          <a:stretch>
            <a:fillRect/>
          </a:stretch>
        </p:blipFill>
        <p:spPr>
          <a:xfrm>
            <a:off x="1379066" y="3064180"/>
            <a:ext cx="21227558" cy="7114414"/>
          </a:xfrm>
          <a:prstGeom prst="rect">
            <a:avLst/>
          </a:prstGeom>
          <a:ln w="12700">
            <a:miter lim="400000"/>
          </a:ln>
        </p:spPr>
      </p:pic>
      <p:pic>
        <p:nvPicPr>
          <p:cNvPr id="19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9317463" y="10773317"/>
            <a:ext cx="571501" cy="571501"/>
          </a:xfrm>
          <a:prstGeom prst="rect">
            <a:avLst/>
          </a:prstGeom>
          <a:ln w="12700">
            <a:miter lim="400000"/>
          </a:ln>
        </p:spPr>
      </p:pic>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7680" fill="hold"/>
                                        <p:tgtEl>
                                          <p:spTgt spid="192"/>
                                        </p:tgtEl>
                                      </p:cBhvr>
                                    </p:cmd>
                                  </p:childTnLst>
                                </p:cTn>
                              </p:par>
                            </p:childTnLst>
                          </p:cTn>
                        </p:par>
                        <p:par>
                          <p:cTn id="7" fill="hold">
                            <p:stCondLst>
                              <p:cond delay="7680"/>
                            </p:stCondLst>
                            <p:childTnLst>
                              <p:par>
                                <p:cTn id="8" presetClass="mediacall" nodeType="afterEffect" presetSubtype="0" presetID="3" grpId="1" fill="hold">
                                  <p:stCondLst>
                                    <p:cond delay="8000"/>
                                  </p:stCondLst>
                                  <p:childTnLst>
                                    <p:cmd type="call" cmd="stop">
                                      <p:cBhvr>
                                        <p:cTn id="9" dur="1000" fill="hold"/>
                                        <p:tgtEl>
                                          <p:spTgt spid="19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10" fill="hold" display="0">
                  <p:stCondLst>
                    <p:cond delay="indefinite"/>
                  </p:stCondLst>
                </p:cTn>
                <p:tgtEl>
                  <p:spTgt spid="19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Content"/>
          <p:cNvSpPr txBox="1"/>
          <p:nvPr>
            <p:ph type="title"/>
          </p:nvPr>
        </p:nvSpPr>
        <p:spPr>
          <a:prstGeom prst="rect">
            <a:avLst/>
          </a:prstGeom>
        </p:spPr>
        <p:txBody>
          <a:bodyPr/>
          <a:lstStyle>
            <a:lvl1pPr>
              <a:defRPr spc="900"/>
            </a:lvl1pPr>
          </a:lstStyle>
          <a:p>
            <a:pPr/>
            <a:r>
              <a:t>Content</a:t>
            </a:r>
          </a:p>
        </p:txBody>
      </p:sp>
      <p:sp>
        <p:nvSpPr>
          <p:cNvPr id="146" name="Introduction…"/>
          <p:cNvSpPr txBox="1"/>
          <p:nvPr>
            <p:ph type="body" idx="1"/>
          </p:nvPr>
        </p:nvSpPr>
        <p:spPr>
          <a:prstGeom prst="rect">
            <a:avLst/>
          </a:prstGeom>
        </p:spPr>
        <p:txBody>
          <a:bodyPr/>
          <a:lstStyle/>
          <a:p>
            <a:pPr marL="482600" indent="-482600" defTabSz="627379">
              <a:spcBef>
                <a:spcPts val="4400"/>
              </a:spcBef>
              <a:defRPr sz="3800"/>
            </a:pPr>
            <a:r>
              <a:t>Introduction</a:t>
            </a:r>
          </a:p>
          <a:p>
            <a:pPr marL="482600" indent="-482600" defTabSz="627379">
              <a:spcBef>
                <a:spcPts val="4400"/>
              </a:spcBef>
              <a:defRPr sz="3800"/>
            </a:pPr>
            <a:r>
              <a:t>Problem statement</a:t>
            </a:r>
          </a:p>
          <a:p>
            <a:pPr marL="482600" indent="-482600" defTabSz="627379">
              <a:spcBef>
                <a:spcPts val="4400"/>
              </a:spcBef>
              <a:defRPr sz="3800"/>
            </a:pPr>
            <a:r>
              <a:t>Objective</a:t>
            </a:r>
          </a:p>
          <a:p>
            <a:pPr marL="482600" indent="-482600" defTabSz="627379">
              <a:spcBef>
                <a:spcPts val="4400"/>
              </a:spcBef>
              <a:defRPr sz="3800"/>
            </a:pPr>
            <a:r>
              <a:t>Dataset description</a:t>
            </a:r>
          </a:p>
          <a:p>
            <a:pPr marL="482600" indent="-482600" defTabSz="627379">
              <a:spcBef>
                <a:spcPts val="4400"/>
              </a:spcBef>
              <a:defRPr sz="3800"/>
            </a:pPr>
            <a:r>
              <a:t>Software used</a:t>
            </a:r>
          </a:p>
          <a:p>
            <a:pPr marL="482600" indent="-482600" defTabSz="627379">
              <a:spcBef>
                <a:spcPts val="4400"/>
              </a:spcBef>
              <a:defRPr sz="3800"/>
            </a:pPr>
            <a:r>
              <a:t>Project modules</a:t>
            </a:r>
          </a:p>
          <a:p>
            <a:pPr marL="482600" indent="-482600" defTabSz="627379">
              <a:spcBef>
                <a:spcPts val="4400"/>
              </a:spcBef>
              <a:defRPr sz="3800"/>
            </a:pPr>
            <a:r>
              <a:t>Result</a:t>
            </a:r>
          </a:p>
          <a:p>
            <a:pPr marL="482600" indent="-482600" defTabSz="627379">
              <a:spcBef>
                <a:spcPts val="4400"/>
              </a:spcBef>
              <a:defRPr sz="3800"/>
            </a:pPr>
            <a:r>
              <a:t>Challenges &amp; recommendations</a:t>
            </a:r>
          </a:p>
        </p:txBody>
      </p:sp>
      <p:pic>
        <p:nvPicPr>
          <p:cNvPr id="147"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21022733" y="10244666"/>
            <a:ext cx="571501" cy="571501"/>
          </a:xfrm>
          <a:prstGeom prst="rect">
            <a:avLst/>
          </a:prstGeom>
          <a:ln w="12700">
            <a:miter lim="400000"/>
          </a:ln>
        </p:spPr>
      </p:pic>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28885" fill="hold"/>
                                        <p:tgtEl>
                                          <p:spTgt spid="147"/>
                                        </p:tgtEl>
                                      </p:cBhvr>
                                    </p:cmd>
                                  </p:childTnLst>
                                </p:cTn>
                              </p:par>
                            </p:childTnLst>
                          </p:cTn>
                        </p:par>
                        <p:par>
                          <p:cTn id="7" fill="hold">
                            <p:stCondLst>
                              <p:cond delay="28885"/>
                            </p:stCondLst>
                            <p:childTnLst>
                              <p:par>
                                <p:cTn id="8" presetClass="mediacall" nodeType="afterEffect" presetSubtype="0" presetID="3" grpId="1" fill="hold">
                                  <p:stCondLst>
                                    <p:cond delay="29000"/>
                                  </p:stCondLst>
                                  <p:childTnLst>
                                    <p:cmd type="call" cmd="stop">
                                      <p:cBhvr>
                                        <p:cTn id="9" dur="1000" fill="hold"/>
                                        <p:tgtEl>
                                          <p:spTgt spid="14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10" fill="hold" display="0">
                  <p:stCondLst>
                    <p:cond delay="indefinite"/>
                  </p:stCondLst>
                </p:cTn>
                <p:tgtEl>
                  <p:spTgt spid="14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Introduction"/>
          <p:cNvSpPr txBox="1"/>
          <p:nvPr>
            <p:ph type="title"/>
          </p:nvPr>
        </p:nvSpPr>
        <p:spPr>
          <a:prstGeom prst="rect">
            <a:avLst/>
          </a:prstGeom>
        </p:spPr>
        <p:txBody>
          <a:bodyPr/>
          <a:lstStyle>
            <a:lvl1pPr>
              <a:defRPr spc="900"/>
            </a:lvl1pPr>
          </a:lstStyle>
          <a:p>
            <a:pPr/>
            <a:r>
              <a:t>Introduction</a:t>
            </a:r>
          </a:p>
        </p:txBody>
      </p:sp>
      <p:sp>
        <p:nvSpPr>
          <p:cNvPr id="150" name="The world is hardly live without communication, no matter whether it is in the form of texture, voice or visual expression.…"/>
          <p:cNvSpPr txBox="1"/>
          <p:nvPr>
            <p:ph type="body" idx="1"/>
          </p:nvPr>
        </p:nvSpPr>
        <p:spPr>
          <a:xfrm>
            <a:off x="1238250" y="2844799"/>
            <a:ext cx="21907500" cy="9448801"/>
          </a:xfrm>
          <a:prstGeom prst="rect">
            <a:avLst/>
          </a:prstGeom>
        </p:spPr>
        <p:txBody>
          <a:bodyPr/>
          <a:lstStyle/>
          <a:p>
            <a:pPr/>
            <a:r>
              <a:t>The world is hardly live without communication, no matter whether it is in the form of texture, voice or visual expression.</a:t>
            </a:r>
          </a:p>
          <a:p>
            <a:pPr/>
            <a:r>
              <a:t>The communication among the deaf and hard-of hearing people is carried by text and visual expressions.</a:t>
            </a:r>
          </a:p>
          <a:p>
            <a:pPr/>
            <a:r>
              <a:t>Gestural communication is always in the scope of confidential and secure communication.</a:t>
            </a:r>
          </a:p>
        </p:txBody>
      </p:sp>
      <p:pic>
        <p:nvPicPr>
          <p:cNvPr id="151"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20590933" y="10741377"/>
            <a:ext cx="571501" cy="571501"/>
          </a:xfrm>
          <a:prstGeom prst="rect">
            <a:avLst/>
          </a:prstGeom>
          <a:ln w="12700">
            <a:miter lim="400000"/>
          </a:ln>
        </p:spPr>
      </p:pic>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34730" fill="hold"/>
                                        <p:tgtEl>
                                          <p:spTgt spid="151"/>
                                        </p:tgtEl>
                                      </p:cBhvr>
                                    </p:cmd>
                                  </p:childTnLst>
                                </p:cTn>
                              </p:par>
                            </p:childTnLst>
                          </p:cTn>
                        </p:par>
                        <p:par>
                          <p:cTn id="7" fill="hold">
                            <p:stCondLst>
                              <p:cond delay="34730"/>
                            </p:stCondLst>
                            <p:childTnLst>
                              <p:par>
                                <p:cTn id="8" presetClass="mediacall" nodeType="afterEffect" presetSubtype="0" presetID="3" grpId="1" fill="hold">
                                  <p:stCondLst>
                                    <p:cond delay="35000"/>
                                  </p:stCondLst>
                                  <p:childTnLst>
                                    <p:cmd type="call" cmd="stop">
                                      <p:cBhvr>
                                        <p:cTn id="9" dur="1000" fill="hold"/>
                                        <p:tgtEl>
                                          <p:spTgt spid="15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10" fill="hold" display="0">
                  <p:stCondLst>
                    <p:cond delay="indefinite"/>
                  </p:stCondLst>
                </p:cTn>
                <p:tgtEl>
                  <p:spTgt spid="15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Problem Statement"/>
          <p:cNvSpPr txBox="1"/>
          <p:nvPr>
            <p:ph type="title"/>
          </p:nvPr>
        </p:nvSpPr>
        <p:spPr>
          <a:prstGeom prst="rect">
            <a:avLst/>
          </a:prstGeom>
        </p:spPr>
        <p:txBody>
          <a:bodyPr/>
          <a:lstStyle>
            <a:lvl1pPr>
              <a:defRPr spc="900"/>
            </a:lvl1pPr>
          </a:lstStyle>
          <a:p>
            <a:pPr/>
            <a:r>
              <a:t>Problem Statement</a:t>
            </a:r>
          </a:p>
        </p:txBody>
      </p:sp>
      <p:sp>
        <p:nvSpPr>
          <p:cNvPr id="154" name="Understanding the exact context of symbolic expressions of deaf and dumb people is the challenging job in real life until unless it is properly specified."/>
          <p:cNvSpPr txBox="1"/>
          <p:nvPr>
            <p:ph type="body" idx="1"/>
          </p:nvPr>
        </p:nvSpPr>
        <p:spPr>
          <a:xfrm>
            <a:off x="1238250" y="3016760"/>
            <a:ext cx="21907501" cy="9448801"/>
          </a:xfrm>
          <a:prstGeom prst="rect">
            <a:avLst/>
          </a:prstGeom>
        </p:spPr>
        <p:txBody>
          <a:bodyPr/>
          <a:lstStyle/>
          <a:p>
            <a:pPr/>
            <a:r>
              <a:t>Understanding the exact context of symbolic expressions of hard of hearing people is the challenging job in real life until unless it is properly specified.</a:t>
            </a:r>
          </a:p>
        </p:txBody>
      </p:sp>
      <p:pic>
        <p:nvPicPr>
          <p:cNvPr id="155"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20621037" y="10420271"/>
            <a:ext cx="571501" cy="571501"/>
          </a:xfrm>
          <a:prstGeom prst="rect">
            <a:avLst/>
          </a:prstGeom>
          <a:ln w="12700">
            <a:miter lim="400000"/>
          </a:ln>
        </p:spPr>
      </p:pic>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34260" fill="hold"/>
                                        <p:tgtEl>
                                          <p:spTgt spid="155"/>
                                        </p:tgtEl>
                                      </p:cBhvr>
                                    </p:cmd>
                                  </p:childTnLst>
                                </p:cTn>
                              </p:par>
                            </p:childTnLst>
                          </p:cTn>
                        </p:par>
                        <p:par>
                          <p:cTn id="7" fill="hold">
                            <p:stCondLst>
                              <p:cond delay="34260"/>
                            </p:stCondLst>
                            <p:childTnLst>
                              <p:par>
                                <p:cTn id="8" presetClass="mediacall" nodeType="afterEffect" presetSubtype="0" presetID="3" grpId="1" fill="hold">
                                  <p:stCondLst>
                                    <p:cond delay="34000"/>
                                  </p:stCondLst>
                                  <p:childTnLst>
                                    <p:cmd type="call" cmd="stop">
                                      <p:cBhvr>
                                        <p:cTn id="9" dur="1000" fill="hold"/>
                                        <p:tgtEl>
                                          <p:spTgt spid="15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10" fill="hold" display="0">
                  <p:stCondLst>
                    <p:cond delay="indefinite"/>
                  </p:stCondLst>
                </p:cTn>
                <p:tgtEl>
                  <p:spTgt spid="15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Objective"/>
          <p:cNvSpPr txBox="1"/>
          <p:nvPr>
            <p:ph type="title"/>
          </p:nvPr>
        </p:nvSpPr>
        <p:spPr>
          <a:prstGeom prst="rect">
            <a:avLst/>
          </a:prstGeom>
        </p:spPr>
        <p:txBody>
          <a:bodyPr/>
          <a:lstStyle>
            <a:lvl1pPr>
              <a:defRPr spc="900"/>
            </a:lvl1pPr>
          </a:lstStyle>
          <a:p>
            <a:pPr/>
            <a:r>
              <a:t>Objective</a:t>
            </a:r>
          </a:p>
        </p:txBody>
      </p:sp>
      <p:sp>
        <p:nvSpPr>
          <p:cNvPr id="158" name="Communication is always having a great impact in and how every domain and how it is considered the meaning of the thoughts and expressions that attract the researchers to bridge this gap for every living being.…"/>
          <p:cNvSpPr txBox="1"/>
          <p:nvPr>
            <p:ph type="body" idx="1"/>
          </p:nvPr>
        </p:nvSpPr>
        <p:spPr>
          <a:xfrm>
            <a:off x="1238249" y="2794627"/>
            <a:ext cx="21907501" cy="9448801"/>
          </a:xfrm>
          <a:prstGeom prst="rect">
            <a:avLst/>
          </a:prstGeom>
        </p:spPr>
        <p:txBody>
          <a:bodyPr/>
          <a:lstStyle/>
          <a:p>
            <a:pPr/>
            <a:r>
              <a:t>Communication is always having a great impact in and how every domain and how it is considered the meaning of the thoughts and expressions that attract the researchers to bridge this gap for every living being.</a:t>
            </a:r>
          </a:p>
          <a:p>
            <a:pPr/>
            <a:r>
              <a:t>The objective of this project is to identify the symbolic expression through images so that the communication gap between a normal and hearing impaired person can be easily bridged.</a:t>
            </a:r>
          </a:p>
        </p:txBody>
      </p:sp>
      <p:pic>
        <p:nvPicPr>
          <p:cNvPr id="159"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20671209" y="10269753"/>
            <a:ext cx="571501" cy="571501"/>
          </a:xfrm>
          <a:prstGeom prst="rect">
            <a:avLst/>
          </a:prstGeom>
          <a:ln w="12700">
            <a:miter lim="400000"/>
          </a:ln>
        </p:spPr>
      </p:pic>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31423" fill="hold"/>
                                        <p:tgtEl>
                                          <p:spTgt spid="159"/>
                                        </p:tgtEl>
                                      </p:cBhvr>
                                    </p:cmd>
                                  </p:childTnLst>
                                </p:cTn>
                              </p:par>
                            </p:childTnLst>
                          </p:cTn>
                        </p:par>
                        <p:par>
                          <p:cTn id="7" fill="hold">
                            <p:stCondLst>
                              <p:cond delay="31423"/>
                            </p:stCondLst>
                            <p:childTnLst>
                              <p:par>
                                <p:cTn id="8" presetClass="mediacall" nodeType="afterEffect" presetSubtype="0" presetID="3" grpId="1" fill="hold">
                                  <p:stCondLst>
                                    <p:cond delay="31000"/>
                                  </p:stCondLst>
                                  <p:childTnLst>
                                    <p:cmd type="call" cmd="stop">
                                      <p:cBhvr>
                                        <p:cTn id="9" dur="1000" fill="hold"/>
                                        <p:tgtEl>
                                          <p:spTgt spid="15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10" fill="hold" display="0">
                  <p:stCondLst>
                    <p:cond delay="indefinite"/>
                  </p:stCondLst>
                </p:cTn>
                <p:tgtEl>
                  <p:spTgt spid="15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1" name="Icy lake with snow-covered mountains in the background " descr="Icy lake with snow-covered mountains in the background "/>
          <p:cNvPicPr>
            <a:picLocks noChangeAspect="1"/>
          </p:cNvPicPr>
          <p:nvPr>
            <p:ph type="pic" idx="21"/>
          </p:nvPr>
        </p:nvPicPr>
        <p:blipFill>
          <a:blip r:embed="rId2">
            <a:extLst/>
          </a:blip>
          <a:srcRect l="7305" t="0" r="6437" b="0"/>
          <a:stretch>
            <a:fillRect/>
          </a:stretch>
        </p:blipFill>
        <p:spPr>
          <a:xfrm>
            <a:off x="10273238" y="4214424"/>
            <a:ext cx="13690963" cy="8030248"/>
          </a:xfrm>
          <a:prstGeom prst="rect">
            <a:avLst/>
          </a:prstGeom>
        </p:spPr>
      </p:pic>
      <p:sp>
        <p:nvSpPr>
          <p:cNvPr id="162" name="DataSET Description"/>
          <p:cNvSpPr txBox="1"/>
          <p:nvPr>
            <p:ph type="title"/>
          </p:nvPr>
        </p:nvSpPr>
        <p:spPr>
          <a:xfrm>
            <a:off x="1244600" y="863600"/>
            <a:ext cx="13447511" cy="2603500"/>
          </a:xfrm>
          <a:prstGeom prst="rect">
            <a:avLst/>
          </a:prstGeom>
        </p:spPr>
        <p:txBody>
          <a:bodyPr/>
          <a:lstStyle>
            <a:lvl1pPr>
              <a:defRPr spc="900"/>
            </a:lvl1pPr>
          </a:lstStyle>
          <a:p>
            <a:pPr/>
            <a:r>
              <a:t>DataSET Description</a:t>
            </a:r>
          </a:p>
        </p:txBody>
      </p:sp>
      <p:sp>
        <p:nvSpPr>
          <p:cNvPr id="163" name="We analyze 15,000 images of sign images of sign language digits. which have a spread of 10 class…"/>
          <p:cNvSpPr txBox="1"/>
          <p:nvPr>
            <p:ph type="body" sz="half" idx="1"/>
          </p:nvPr>
        </p:nvSpPr>
        <p:spPr>
          <a:xfrm>
            <a:off x="1244599" y="3968750"/>
            <a:ext cx="8390268" cy="8521701"/>
          </a:xfrm>
          <a:prstGeom prst="rect">
            <a:avLst/>
          </a:prstGeom>
        </p:spPr>
        <p:txBody>
          <a:bodyPr/>
          <a:lstStyle/>
          <a:p>
            <a:pPr/>
            <a:r>
              <a:t>We analyze 15,000 images of sign images of sign language digits. which have a spread of 10 class </a:t>
            </a:r>
          </a:p>
          <a:p>
            <a:pPr/>
            <a:r>
              <a:t>for each number sign the training set consisting of 1,465 images and test dataset consisting of 35 unique images. </a:t>
            </a:r>
          </a:p>
        </p:txBody>
      </p:sp>
      <p:pic>
        <p:nvPicPr>
          <p:cNvPr id="16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00957" y="10879169"/>
            <a:ext cx="571501" cy="571501"/>
          </a:xfrm>
          <a:prstGeom prst="rect">
            <a:avLst/>
          </a:prstGeom>
          <a:ln w="12700">
            <a:miter lim="400000"/>
          </a:ln>
        </p:spPr>
      </p:pic>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69440" fill="hold"/>
                                        <p:tgtEl>
                                          <p:spTgt spid="164"/>
                                        </p:tgtEl>
                                      </p:cBhvr>
                                    </p:cmd>
                                  </p:childTnLst>
                                </p:cTn>
                              </p:par>
                            </p:childTnLst>
                          </p:cTn>
                        </p:par>
                        <p:par>
                          <p:cTn id="7" fill="hold">
                            <p:stCondLst>
                              <p:cond delay="69440"/>
                            </p:stCondLst>
                            <p:childTnLst>
                              <p:par>
                                <p:cTn id="8" presetClass="mediacall" nodeType="afterEffect" presetSubtype="0" presetID="3" grpId="1" fill="hold">
                                  <p:stCondLst>
                                    <p:cond delay="69000"/>
                                  </p:stCondLst>
                                  <p:childTnLst>
                                    <p:cmd type="call" cmd="stop">
                                      <p:cBhvr>
                                        <p:cTn id="9" dur="1000" fill="hold"/>
                                        <p:tgtEl>
                                          <p:spTgt spid="16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10" fill="hold" display="0">
                  <p:stCondLst>
                    <p:cond delay="indefinite"/>
                  </p:stCondLst>
                </p:cTn>
                <p:tgtEl>
                  <p:spTgt spid="16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oftware Used"/>
          <p:cNvSpPr txBox="1"/>
          <p:nvPr>
            <p:ph type="title"/>
          </p:nvPr>
        </p:nvSpPr>
        <p:spPr>
          <a:prstGeom prst="rect">
            <a:avLst/>
          </a:prstGeom>
        </p:spPr>
        <p:txBody>
          <a:bodyPr/>
          <a:lstStyle>
            <a:lvl1pPr>
              <a:defRPr spc="900"/>
            </a:lvl1pPr>
          </a:lstStyle>
          <a:p>
            <a:pPr/>
            <a:r>
              <a:t>Software Used</a:t>
            </a:r>
          </a:p>
        </p:txBody>
      </p:sp>
      <p:sp>
        <p:nvSpPr>
          <p:cNvPr id="167" name="Software &amp; libraries for the sign language project used are:…"/>
          <p:cNvSpPr txBox="1"/>
          <p:nvPr>
            <p:ph type="body" idx="1"/>
          </p:nvPr>
        </p:nvSpPr>
        <p:spPr>
          <a:prstGeom prst="rect">
            <a:avLst/>
          </a:prstGeom>
        </p:spPr>
        <p:txBody>
          <a:bodyPr/>
          <a:lstStyle/>
          <a:p>
            <a:pPr marL="482600" indent="-482600" defTabSz="627379">
              <a:spcBef>
                <a:spcPts val="4400"/>
              </a:spcBef>
              <a:defRPr sz="3800"/>
            </a:pPr>
            <a:r>
              <a:t>Software &amp; libraries for the sign language project used are:</a:t>
            </a:r>
          </a:p>
          <a:p>
            <a:pPr marL="482600" indent="-482600" defTabSz="627379">
              <a:spcBef>
                <a:spcPts val="4400"/>
              </a:spcBef>
              <a:defRPr sz="3800"/>
            </a:pPr>
            <a:r>
              <a:t>Python (3.7.4)</a:t>
            </a:r>
          </a:p>
          <a:p>
            <a:pPr marL="482600" indent="-482600" defTabSz="627379">
              <a:spcBef>
                <a:spcPts val="4400"/>
              </a:spcBef>
              <a:defRPr sz="3800"/>
            </a:pPr>
            <a:r>
              <a:t>IDE (Jupyter)</a:t>
            </a:r>
          </a:p>
          <a:p>
            <a:pPr marL="482600" indent="-482600" defTabSz="627379">
              <a:spcBef>
                <a:spcPts val="4400"/>
              </a:spcBef>
              <a:defRPr sz="3800"/>
            </a:pPr>
            <a:r>
              <a:t>Numpy (version 1.16.5)</a:t>
            </a:r>
          </a:p>
          <a:p>
            <a:pPr marL="482600" indent="-482600" defTabSz="627379">
              <a:spcBef>
                <a:spcPts val="4400"/>
              </a:spcBef>
              <a:defRPr sz="3800"/>
            </a:pPr>
            <a:r>
              <a:t>cv2 (openCV) (version 3.4.2)</a:t>
            </a:r>
          </a:p>
          <a:p>
            <a:pPr marL="482600" indent="-482600" defTabSz="627379">
              <a:spcBef>
                <a:spcPts val="4400"/>
              </a:spcBef>
              <a:defRPr sz="3800"/>
            </a:pPr>
            <a:r>
              <a:t>Keras (version 2.3.1)</a:t>
            </a:r>
          </a:p>
          <a:p>
            <a:pPr marL="482600" indent="-482600" defTabSz="627379">
              <a:spcBef>
                <a:spcPts val="4400"/>
              </a:spcBef>
              <a:defRPr sz="3800"/>
            </a:pPr>
            <a:r>
              <a:t>Tensor-flow (as keras uses tensorflow in backend and for image preprocessing) (version 2.0.0)</a:t>
            </a:r>
          </a:p>
        </p:txBody>
      </p:sp>
      <p:pic>
        <p:nvPicPr>
          <p:cNvPr id="168"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21323456" y="10620962"/>
            <a:ext cx="571501" cy="571501"/>
          </a:xfrm>
          <a:prstGeom prst="rect">
            <a:avLst/>
          </a:prstGeom>
          <a:ln w="12700">
            <a:miter lim="400000"/>
          </a:ln>
        </p:spPr>
      </p:pic>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53930" fill="hold"/>
                                        <p:tgtEl>
                                          <p:spTgt spid="168"/>
                                        </p:tgtEl>
                                      </p:cBhvr>
                                    </p:cmd>
                                  </p:childTnLst>
                                </p:cTn>
                              </p:par>
                            </p:childTnLst>
                          </p:cTn>
                        </p:par>
                        <p:par>
                          <p:cTn id="7" fill="hold">
                            <p:stCondLst>
                              <p:cond delay="53930"/>
                            </p:stCondLst>
                            <p:childTnLst>
                              <p:par>
                                <p:cTn id="8" presetClass="mediacall" nodeType="afterEffect" presetSubtype="0" presetID="3" grpId="1" fill="hold">
                                  <p:stCondLst>
                                    <p:cond delay="54000"/>
                                  </p:stCondLst>
                                  <p:childTnLst>
                                    <p:cmd type="call" cmd="stop">
                                      <p:cBhvr>
                                        <p:cTn id="9" dur="1000" fill="hold"/>
                                        <p:tgtEl>
                                          <p:spTgt spid="16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10" fill="hold" display="0">
                  <p:stCondLst>
                    <p:cond delay="indefinite"/>
                  </p:stCondLst>
                </p:cTn>
                <p:tgtEl>
                  <p:spTgt spid="16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Project Modules"/>
          <p:cNvSpPr txBox="1"/>
          <p:nvPr>
            <p:ph type="title"/>
          </p:nvPr>
        </p:nvSpPr>
        <p:spPr>
          <a:prstGeom prst="rect">
            <a:avLst/>
          </a:prstGeom>
        </p:spPr>
        <p:txBody>
          <a:bodyPr/>
          <a:lstStyle>
            <a:lvl1pPr>
              <a:defRPr spc="900"/>
            </a:lvl1pPr>
          </a:lstStyle>
          <a:p>
            <a:pPr/>
            <a:r>
              <a:t>Project Modules</a:t>
            </a:r>
          </a:p>
        </p:txBody>
      </p:sp>
      <p:sp>
        <p:nvSpPr>
          <p:cNvPr id="171" name="Creating the dataset…"/>
          <p:cNvSpPr txBox="1"/>
          <p:nvPr>
            <p:ph type="body" sz="half" idx="1"/>
          </p:nvPr>
        </p:nvSpPr>
        <p:spPr>
          <a:xfrm>
            <a:off x="1162823" y="2522443"/>
            <a:ext cx="12775036" cy="9448801"/>
          </a:xfrm>
          <a:prstGeom prst="rect">
            <a:avLst/>
          </a:prstGeom>
        </p:spPr>
        <p:txBody>
          <a:bodyPr/>
          <a:lstStyle/>
          <a:p>
            <a:pPr/>
            <a:r>
              <a:t>Creating the dataset</a:t>
            </a:r>
          </a:p>
          <a:p>
            <a:pPr/>
            <a:r>
              <a:t>Training a CNN on the dataset</a:t>
            </a:r>
          </a:p>
          <a:p>
            <a:pPr lvl="1" marL="1041400" indent="-406400">
              <a:spcBef>
                <a:spcPts val="0"/>
              </a:spcBef>
              <a:defRPr cap="all" spc="512" sz="3200">
                <a:solidFill>
                  <a:srgbClr val="55D8FF"/>
                </a:solidFill>
                <a:latin typeface="Avenir Book"/>
                <a:ea typeface="Avenir Book"/>
                <a:cs typeface="Avenir Book"/>
                <a:sym typeface="Avenir Book"/>
              </a:defRPr>
            </a:pPr>
            <a:r>
              <a:t>1. Data Preparation</a:t>
            </a:r>
          </a:p>
          <a:p>
            <a:pPr lvl="1" marL="1041400" indent="-406400">
              <a:spcBef>
                <a:spcPts val="0"/>
              </a:spcBef>
              <a:defRPr cap="all" spc="512" sz="3200">
                <a:solidFill>
                  <a:srgbClr val="55D8FF"/>
                </a:solidFill>
                <a:latin typeface="Avenir Book"/>
                <a:ea typeface="Avenir Book"/>
                <a:cs typeface="Avenir Book"/>
                <a:sym typeface="Avenir Book"/>
              </a:defRPr>
            </a:pPr>
            <a:r>
              <a:t>2. Data Augmentation</a:t>
            </a:r>
          </a:p>
          <a:p>
            <a:pPr lvl="1" marL="1041400" indent="-406400">
              <a:spcBef>
                <a:spcPts val="0"/>
              </a:spcBef>
              <a:defRPr cap="all" spc="512" sz="3200">
                <a:solidFill>
                  <a:srgbClr val="55D8FF"/>
                </a:solidFill>
                <a:latin typeface="Avenir Book"/>
                <a:ea typeface="Avenir Book"/>
                <a:cs typeface="Avenir Book"/>
                <a:sym typeface="Avenir Book"/>
              </a:defRPr>
            </a:pPr>
            <a:r>
              <a:t>3. loading and preprocessing</a:t>
            </a:r>
          </a:p>
          <a:p>
            <a:pPr lvl="1" marL="1041400" indent="-406400">
              <a:spcBef>
                <a:spcPts val="0"/>
              </a:spcBef>
              <a:defRPr cap="all" spc="512" sz="3200">
                <a:solidFill>
                  <a:srgbClr val="55D8FF"/>
                </a:solidFill>
                <a:latin typeface="Avenir Book"/>
                <a:ea typeface="Avenir Book"/>
                <a:cs typeface="Avenir Book"/>
                <a:sym typeface="Avenir Book"/>
              </a:defRPr>
            </a:pPr>
            <a:r>
              <a:t>4. crafting the CNn architecture</a:t>
            </a:r>
          </a:p>
          <a:p>
            <a:pPr lvl="1" marL="1041400" indent="-406400">
              <a:spcBef>
                <a:spcPts val="0"/>
              </a:spcBef>
              <a:defRPr cap="all" spc="512" sz="3200">
                <a:solidFill>
                  <a:srgbClr val="55D8FF"/>
                </a:solidFill>
                <a:latin typeface="Avenir Book"/>
                <a:ea typeface="Avenir Book"/>
                <a:cs typeface="Avenir Book"/>
                <a:sym typeface="Avenir Book"/>
              </a:defRPr>
            </a:pPr>
            <a:r>
              <a:t>5. Guided by optimization algorithms</a:t>
            </a:r>
          </a:p>
          <a:p>
            <a:pPr lvl="1" marL="1041400" indent="-406400">
              <a:spcBef>
                <a:spcPts val="0"/>
              </a:spcBef>
              <a:defRPr cap="all" spc="512" sz="3200">
                <a:solidFill>
                  <a:srgbClr val="55D8FF"/>
                </a:solidFill>
                <a:latin typeface="Avenir Book"/>
                <a:ea typeface="Avenir Book"/>
                <a:cs typeface="Avenir Book"/>
                <a:sym typeface="Avenir Book"/>
              </a:defRPr>
            </a:pPr>
            <a:r>
              <a:t>6. navigation the training process</a:t>
            </a:r>
          </a:p>
          <a:p>
            <a:pPr lvl="1" marL="1041400" indent="-406400">
              <a:spcBef>
                <a:spcPts val="0"/>
              </a:spcBef>
              <a:defRPr cap="all" spc="512" sz="3200">
                <a:solidFill>
                  <a:srgbClr val="55D8FF"/>
                </a:solidFill>
                <a:latin typeface="Avenir Book"/>
                <a:ea typeface="Avenir Book"/>
                <a:cs typeface="Avenir Book"/>
                <a:sym typeface="Avenir Book"/>
              </a:defRPr>
            </a:pPr>
            <a:r>
              <a:t>7. ensuring robustness with validation</a:t>
            </a:r>
          </a:p>
          <a:p>
            <a:pPr lvl="1" marL="1041400" indent="-406400">
              <a:spcBef>
                <a:spcPts val="0"/>
              </a:spcBef>
              <a:defRPr cap="all" spc="512" sz="3200">
                <a:solidFill>
                  <a:srgbClr val="55D8FF"/>
                </a:solidFill>
                <a:latin typeface="Avenir Book"/>
                <a:ea typeface="Avenir Book"/>
                <a:cs typeface="Avenir Book"/>
                <a:sym typeface="Avenir Book"/>
              </a:defRPr>
            </a:pPr>
            <a:r>
              <a:t>8. Safeguarding Knowledge</a:t>
            </a:r>
          </a:p>
          <a:p>
            <a:pPr/>
            <a:r>
              <a:t>Predicting the data</a:t>
            </a:r>
          </a:p>
        </p:txBody>
      </p:sp>
      <p:pic>
        <p:nvPicPr>
          <p:cNvPr id="172" name="Image" descr="Image"/>
          <p:cNvPicPr>
            <a:picLocks noChangeAspect="1"/>
          </p:cNvPicPr>
          <p:nvPr/>
        </p:nvPicPr>
        <p:blipFill>
          <a:blip r:embed="rId2">
            <a:extLst/>
          </a:blip>
          <a:srcRect l="0" t="8210" r="0" b="0"/>
          <a:stretch>
            <a:fillRect/>
          </a:stretch>
        </p:blipFill>
        <p:spPr>
          <a:xfrm>
            <a:off x="12237314" y="1681530"/>
            <a:ext cx="11711674" cy="5860815"/>
          </a:xfrm>
          <a:prstGeom prst="rect">
            <a:avLst/>
          </a:prstGeom>
          <a:ln w="12700">
            <a:miter lim="400000"/>
          </a:ln>
        </p:spPr>
      </p:pic>
      <p:sp>
        <p:nvSpPr>
          <p:cNvPr id="173" name="Text Box 8"/>
          <p:cNvSpPr txBox="1"/>
          <p:nvPr/>
        </p:nvSpPr>
        <p:spPr>
          <a:xfrm>
            <a:off x="12230055" y="9459910"/>
            <a:ext cx="11726216" cy="2100998"/>
          </a:xfrm>
          <a:prstGeom prst="rect">
            <a:avLst/>
          </a:prstGeom>
          <a:solidFill>
            <a:srgbClr val="FFFFFF"/>
          </a:solidFill>
          <a:ln>
            <a:solidFill>
              <a:srgbClr val="000000"/>
            </a:solidFill>
            <a:miter/>
          </a:ln>
          <a:extLst>
            <a:ext uri="{C572A759-6A51-4108-AA02-DFA0A04FC94B}">
              <ma14:wrappingTextBoxFlag xmlns:ma14="http://schemas.microsoft.com/office/mac/drawingml/2011/main" val="1"/>
            </a:ext>
          </a:extLst>
        </p:spPr>
        <p:txBody>
          <a:bodyPr lIns="45719" rIns="45719"/>
          <a:lstStyle>
            <a:lvl1pPr algn="l" defTabSz="457200">
              <a:defRPr sz="1200">
                <a:latin typeface="Times Roman"/>
                <a:ea typeface="Times Roman"/>
                <a:cs typeface="Times Roman"/>
                <a:sym typeface="Times Roman"/>
              </a:defRPr>
            </a:lvl1pPr>
          </a:lstStyle>
          <a:p>
            <a:pPr/>
            <a:r>
              <a:t> </a:t>
            </a:r>
          </a:p>
        </p:txBody>
      </p:sp>
      <p:pic>
        <p:nvPicPr>
          <p:cNvPr id="174" name="page5image13633776.png" descr="page5image13633776.png"/>
          <p:cNvPicPr>
            <a:picLocks noChangeAspect="1"/>
          </p:cNvPicPr>
          <p:nvPr/>
        </p:nvPicPr>
        <p:blipFill>
          <a:blip r:embed="rId3">
            <a:extLst/>
          </a:blip>
          <a:stretch>
            <a:fillRect/>
          </a:stretch>
        </p:blipFill>
        <p:spPr>
          <a:xfrm>
            <a:off x="12230055" y="9459910"/>
            <a:ext cx="4305914" cy="1978534"/>
          </a:xfrm>
          <a:prstGeom prst="rect">
            <a:avLst/>
          </a:prstGeom>
          <a:ln w="12700">
            <a:miter lim="400000"/>
          </a:ln>
        </p:spPr>
      </p:pic>
      <p:pic>
        <p:nvPicPr>
          <p:cNvPr id="175"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51165" y="12321721"/>
            <a:ext cx="571501" cy="571501"/>
          </a:xfrm>
          <a:prstGeom prst="rect">
            <a:avLst/>
          </a:prstGeom>
          <a:ln w="12700">
            <a:miter lim="400000"/>
          </a:ln>
        </p:spPr>
      </p:pic>
      <p:pic>
        <p:nvPicPr>
          <p:cNvPr id="176" name="Audio Recording.m4a" descr="Audio Recording.m4a"/>
          <p:cNvPicPr>
            <a:picLocks noChangeAspect="0"/>
          </p:cNvPicPr>
          <p:nvPr>
            <a:audioFile r:link="rId7"/>
            <p:extLst>
              <p:ext uri="{DAA4B4D4-6D71-4841-9C94-3DE7FCFB9230}">
                <p14:media xmlns:p14="http://schemas.microsoft.com/office/powerpoint/2010/main" r:embed="rId8"/>
              </p:ext>
            </p:extLst>
          </p:nvPr>
        </p:nvPicPr>
        <p:blipFill>
          <a:blip r:embed="rId6">
            <a:extLst/>
          </a:blip>
          <a:stretch>
            <a:fillRect/>
          </a:stretch>
        </p:blipFill>
        <p:spPr>
          <a:xfrm>
            <a:off x="3229831" y="12235295"/>
            <a:ext cx="571501" cy="571501"/>
          </a:xfrm>
          <a:prstGeom prst="rect">
            <a:avLst/>
          </a:prstGeom>
          <a:ln w="12700">
            <a:miter lim="400000"/>
          </a:ln>
        </p:spPr>
      </p:pic>
      <p:pic>
        <p:nvPicPr>
          <p:cNvPr id="177" name="Audio Recording.m4a" descr="Audio Recording.m4a"/>
          <p:cNvPicPr>
            <a:picLocks noChangeAspect="0"/>
          </p:cNvPicPr>
          <p:nvPr>
            <a:audioFile r:link="rId9"/>
            <p:extLst>
              <p:ext uri="{DAA4B4D4-6D71-4841-9C94-3DE7FCFB9230}">
                <p14:media xmlns:p14="http://schemas.microsoft.com/office/powerpoint/2010/main" r:embed="rId10"/>
              </p:ext>
            </p:extLst>
          </p:nvPr>
        </p:nvPicPr>
        <p:blipFill>
          <a:blip r:embed="rId6">
            <a:extLst/>
          </a:blip>
          <a:stretch>
            <a:fillRect/>
          </a:stretch>
        </p:blipFill>
        <p:spPr>
          <a:xfrm>
            <a:off x="6218315" y="12166219"/>
            <a:ext cx="571501" cy="571501"/>
          </a:xfrm>
          <a:prstGeom prst="rect">
            <a:avLst/>
          </a:prstGeom>
          <a:ln w="12700">
            <a:miter lim="400000"/>
          </a:ln>
        </p:spPr>
      </p:pic>
      <p:pic>
        <p:nvPicPr>
          <p:cNvPr id="178" name="Audio Recording.m4a" descr="Audio Recording.m4a"/>
          <p:cNvPicPr>
            <a:picLocks noChangeAspect="0"/>
          </p:cNvPicPr>
          <p:nvPr>
            <a:audioFile r:link="rId11"/>
            <p:extLst>
              <p:ext uri="{DAA4B4D4-6D71-4841-9C94-3DE7FCFB9230}">
                <p14:media xmlns:p14="http://schemas.microsoft.com/office/powerpoint/2010/main" r:embed="rId12"/>
              </p:ext>
            </p:extLst>
          </p:nvPr>
        </p:nvPicPr>
        <p:blipFill>
          <a:blip r:embed="rId6">
            <a:extLst/>
          </a:blip>
          <a:stretch>
            <a:fillRect/>
          </a:stretch>
        </p:blipFill>
        <p:spPr>
          <a:xfrm>
            <a:off x="9545965" y="12189244"/>
            <a:ext cx="571501" cy="571501"/>
          </a:xfrm>
          <a:prstGeom prst="rect">
            <a:avLst/>
          </a:prstGeom>
          <a:ln w="12700">
            <a:miter lim="400000"/>
          </a:ln>
        </p:spPr>
      </p:pic>
      <p:pic>
        <p:nvPicPr>
          <p:cNvPr id="179" name="Audio Recording.m4a" descr="Audio Recording.m4a"/>
          <p:cNvPicPr>
            <a:picLocks noChangeAspect="0"/>
          </p:cNvPicPr>
          <p:nvPr>
            <a:audioFile r:link="rId13"/>
            <p:extLst>
              <p:ext uri="{DAA4B4D4-6D71-4841-9C94-3DE7FCFB9230}">
                <p14:media xmlns:p14="http://schemas.microsoft.com/office/powerpoint/2010/main" r:embed="rId14"/>
              </p:ext>
            </p:extLst>
          </p:nvPr>
        </p:nvPicPr>
        <p:blipFill>
          <a:blip r:embed="rId6">
            <a:extLst/>
          </a:blip>
          <a:stretch>
            <a:fillRect/>
          </a:stretch>
        </p:blipFill>
        <p:spPr>
          <a:xfrm>
            <a:off x="13025608" y="12288467"/>
            <a:ext cx="571501" cy="571501"/>
          </a:xfrm>
          <a:prstGeom prst="rect">
            <a:avLst/>
          </a:prstGeom>
          <a:ln w="12700">
            <a:miter lim="400000"/>
          </a:ln>
        </p:spPr>
      </p:pic>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50676" fill="hold"/>
                                        <p:tgtEl>
                                          <p:spTgt spid="175"/>
                                        </p:tgtEl>
                                      </p:cBhvr>
                                    </p:cmd>
                                  </p:childTnLst>
                                </p:cTn>
                              </p:par>
                            </p:childTnLst>
                          </p:cTn>
                        </p:par>
                        <p:par>
                          <p:cTn id="7" fill="hold">
                            <p:stCondLst>
                              <p:cond delay="50676"/>
                            </p:stCondLst>
                            <p:childTnLst>
                              <p:par>
                                <p:cTn id="8" presetClass="mediacall" nodeType="afterEffect" presetSubtype="0" presetID="3" grpId="1" fill="hold">
                                  <p:stCondLst>
                                    <p:cond delay="51000"/>
                                  </p:stCondLst>
                                  <p:childTnLst>
                                    <p:cmd type="call" cmd="stop">
                                      <p:cBhvr>
                                        <p:cTn id="9" dur="1000" fill="hold"/>
                                        <p:tgtEl>
                                          <p:spTgt spid="175"/>
                                        </p:tgtEl>
                                      </p:cBhvr>
                                    </p:cmd>
                                  </p:childTnLst>
                                </p:cTn>
                              </p:par>
                            </p:childTnLst>
                          </p:cTn>
                        </p:par>
                        <p:par>
                          <p:cTn id="10" fill="hold">
                            <p:stCondLst>
                              <p:cond delay="102676"/>
                            </p:stCondLst>
                            <p:childTnLst>
                              <p:par>
                                <p:cTn id="11" presetClass="mediacall" nodeType="afterEffect" presetSubtype="0" presetID="1" grpId="2" fill="hold">
                                  <p:stCondLst>
                                    <p:cond delay="0"/>
                                  </p:stCondLst>
                                  <p:childTnLst>
                                    <p:cmd type="call" cmd="playFrom(0.0)">
                                      <p:cBhvr>
                                        <p:cTn id="12" dur="40490" fill="hold"/>
                                        <p:tgtEl>
                                          <p:spTgt spid="176"/>
                                        </p:tgtEl>
                                      </p:cBhvr>
                                    </p:cmd>
                                  </p:childTnLst>
                                </p:cTn>
                              </p:par>
                            </p:childTnLst>
                          </p:cTn>
                        </p:par>
                        <p:par>
                          <p:cTn id="13" fill="hold">
                            <p:stCondLst>
                              <p:cond delay="143166"/>
                            </p:stCondLst>
                            <p:childTnLst>
                              <p:par>
                                <p:cTn id="14" presetClass="mediacall" nodeType="afterEffect" presetSubtype="0" presetID="3" grpId="2" fill="hold">
                                  <p:stCondLst>
                                    <p:cond delay="41000"/>
                                  </p:stCondLst>
                                  <p:childTnLst>
                                    <p:cmd type="call" cmd="stop">
                                      <p:cBhvr>
                                        <p:cTn id="15" dur="1000" fill="hold"/>
                                        <p:tgtEl>
                                          <p:spTgt spid="176"/>
                                        </p:tgtEl>
                                      </p:cBhvr>
                                    </p:cmd>
                                  </p:childTnLst>
                                </p:cTn>
                              </p:par>
                            </p:childTnLst>
                          </p:cTn>
                        </p:par>
                        <p:par>
                          <p:cTn id="16" fill="hold">
                            <p:stCondLst>
                              <p:cond delay="185166"/>
                            </p:stCondLst>
                            <p:childTnLst>
                              <p:par>
                                <p:cTn id="17" presetClass="mediacall" nodeType="afterEffect" presetSubtype="0" presetID="1" grpId="3" fill="hold">
                                  <p:stCondLst>
                                    <p:cond delay="0"/>
                                  </p:stCondLst>
                                  <p:childTnLst>
                                    <p:cmd type="call" cmd="playFrom(0.0)">
                                      <p:cBhvr>
                                        <p:cTn id="18" dur="40286" fill="hold"/>
                                        <p:tgtEl>
                                          <p:spTgt spid="177"/>
                                        </p:tgtEl>
                                      </p:cBhvr>
                                    </p:cmd>
                                  </p:childTnLst>
                                </p:cTn>
                              </p:par>
                            </p:childTnLst>
                          </p:cTn>
                        </p:par>
                        <p:par>
                          <p:cTn id="19" fill="hold">
                            <p:stCondLst>
                              <p:cond delay="225452"/>
                            </p:stCondLst>
                            <p:childTnLst>
                              <p:par>
                                <p:cTn id="20" presetClass="mediacall" nodeType="afterEffect" presetSubtype="0" presetID="3" grpId="3" fill="hold">
                                  <p:stCondLst>
                                    <p:cond delay="41000"/>
                                  </p:stCondLst>
                                  <p:childTnLst>
                                    <p:cmd type="call" cmd="stop">
                                      <p:cBhvr>
                                        <p:cTn id="21" dur="1000" fill="hold"/>
                                        <p:tgtEl>
                                          <p:spTgt spid="177"/>
                                        </p:tgtEl>
                                      </p:cBhvr>
                                    </p:cmd>
                                  </p:childTnLst>
                                </p:cTn>
                              </p:par>
                            </p:childTnLst>
                          </p:cTn>
                        </p:par>
                        <p:par>
                          <p:cTn id="22" fill="hold">
                            <p:stCondLst>
                              <p:cond delay="267452"/>
                            </p:stCondLst>
                            <p:childTnLst>
                              <p:par>
                                <p:cTn id="23" presetClass="mediacall" nodeType="afterEffect" presetSubtype="0" presetID="1" grpId="4" fill="hold">
                                  <p:stCondLst>
                                    <p:cond delay="0"/>
                                  </p:stCondLst>
                                  <p:childTnLst>
                                    <p:cmd type="call" cmd="playFrom(0.0)">
                                      <p:cBhvr>
                                        <p:cTn id="24" dur="61556" fill="hold"/>
                                        <p:tgtEl>
                                          <p:spTgt spid="178"/>
                                        </p:tgtEl>
                                      </p:cBhvr>
                                    </p:cmd>
                                  </p:childTnLst>
                                </p:cTn>
                              </p:par>
                            </p:childTnLst>
                          </p:cTn>
                        </p:par>
                        <p:par>
                          <p:cTn id="25" fill="hold">
                            <p:stCondLst>
                              <p:cond delay="329008"/>
                            </p:stCondLst>
                            <p:childTnLst>
                              <p:par>
                                <p:cTn id="26" presetClass="mediacall" nodeType="afterEffect" presetSubtype="0" presetID="3" grpId="4" fill="hold">
                                  <p:stCondLst>
                                    <p:cond delay="62000"/>
                                  </p:stCondLst>
                                  <p:childTnLst>
                                    <p:cmd type="call" cmd="stop">
                                      <p:cBhvr>
                                        <p:cTn id="27" dur="1000" fill="hold"/>
                                        <p:tgtEl>
                                          <p:spTgt spid="178"/>
                                        </p:tgtEl>
                                      </p:cBhvr>
                                    </p:cmd>
                                  </p:childTnLst>
                                </p:cTn>
                              </p:par>
                            </p:childTnLst>
                          </p:cTn>
                        </p:par>
                        <p:par>
                          <p:cTn id="28" fill="hold">
                            <p:stCondLst>
                              <p:cond delay="392008"/>
                            </p:stCondLst>
                            <p:childTnLst>
                              <p:par>
                                <p:cTn id="29" presetClass="mediacall" nodeType="afterEffect" presetSubtype="0" presetID="1" grpId="5" fill="hold">
                                  <p:stCondLst>
                                    <p:cond delay="0"/>
                                  </p:stCondLst>
                                  <p:childTnLst>
                                    <p:cmd type="call" cmd="playFrom(0.0)">
                                      <p:cBhvr>
                                        <p:cTn id="30" dur="49706" fill="hold"/>
                                        <p:tgtEl>
                                          <p:spTgt spid="179"/>
                                        </p:tgtEl>
                                      </p:cBhvr>
                                    </p:cmd>
                                  </p:childTnLst>
                                </p:cTn>
                              </p:par>
                            </p:childTnLst>
                          </p:cTn>
                        </p:par>
                        <p:par>
                          <p:cTn id="31" fill="hold">
                            <p:stCondLst>
                              <p:cond delay="441714"/>
                            </p:stCondLst>
                            <p:childTnLst>
                              <p:par>
                                <p:cTn id="32" presetClass="mediacall" nodeType="afterEffect" presetSubtype="0" presetID="3" grpId="5" fill="hold">
                                  <p:stCondLst>
                                    <p:cond delay="49000"/>
                                  </p:stCondLst>
                                  <p:childTnLst>
                                    <p:cmd type="call" cmd="stop">
                                      <p:cBhvr>
                                        <p:cTn id="33" dur="1000" fill="hold"/>
                                        <p:tgtEl>
                                          <p:spTgt spid="17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34" fill="hold" display="0">
                  <p:stCondLst>
                    <p:cond delay="indefinite"/>
                  </p:stCondLst>
                </p:cTn>
                <p:tgtEl>
                  <p:spTgt spid="175"/>
                </p:tgtEl>
              </p:cMediaNode>
            </p:audio>
            <p:audio isNarration="0">
              <p:cMediaNode mute="0" showWhenStopped="0" numSld="1" vol="100000">
                <p:cTn id="35" fill="hold" display="0">
                  <p:stCondLst>
                    <p:cond delay="indefinite"/>
                  </p:stCondLst>
                </p:cTn>
                <p:tgtEl>
                  <p:spTgt spid="176"/>
                </p:tgtEl>
              </p:cMediaNode>
            </p:audio>
            <p:audio isNarration="0">
              <p:cMediaNode mute="0" showWhenStopped="0" numSld="1" vol="100000">
                <p:cTn id="36" fill="hold" display="0">
                  <p:stCondLst>
                    <p:cond delay="indefinite"/>
                  </p:stCondLst>
                </p:cTn>
                <p:tgtEl>
                  <p:spTgt spid="177"/>
                </p:tgtEl>
              </p:cMediaNode>
            </p:audio>
            <p:audio isNarration="0">
              <p:cMediaNode mute="0" showWhenStopped="0" numSld="1" vol="100000">
                <p:cTn id="37" fill="hold" display="0">
                  <p:stCondLst>
                    <p:cond delay="indefinite"/>
                  </p:stCondLst>
                </p:cTn>
                <p:tgtEl>
                  <p:spTgt spid="178"/>
                </p:tgtEl>
              </p:cMediaNode>
            </p:audio>
            <p:audio isNarration="0">
              <p:cMediaNode mute="0" showWhenStopped="0" numSld="1" vol="100000">
                <p:cTn id="38" fill="hold" display="0">
                  <p:stCondLst>
                    <p:cond delay="indefinite"/>
                  </p:stCondLst>
                </p:cTn>
                <p:tgtEl>
                  <p:spTgt spid="17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Results"/>
          <p:cNvSpPr txBox="1"/>
          <p:nvPr>
            <p:ph type="title"/>
          </p:nvPr>
        </p:nvSpPr>
        <p:spPr>
          <a:prstGeom prst="rect">
            <a:avLst/>
          </a:prstGeom>
        </p:spPr>
        <p:txBody>
          <a:bodyPr/>
          <a:lstStyle>
            <a:lvl1pPr>
              <a:defRPr spc="1300"/>
            </a:lvl1pPr>
          </a:lstStyle>
          <a:p>
            <a:pPr/>
            <a:r>
              <a:t>Results</a:t>
            </a:r>
          </a:p>
        </p:txBody>
      </p:sp>
      <p:sp>
        <p:nvSpPr>
          <p:cNvPr id="182" name="Sign Language Recognization"/>
          <p:cNvSpPr txBox="1"/>
          <p:nvPr>
            <p:ph type="body" sz="quarter" idx="1"/>
          </p:nvPr>
        </p:nvSpPr>
        <p:spPr>
          <a:prstGeom prst="rect">
            <a:avLst/>
          </a:prstGeom>
        </p:spPr>
        <p:txBody>
          <a:bodyPr/>
          <a:lstStyle>
            <a:lvl1pPr>
              <a:defRPr spc="500">
                <a:solidFill>
                  <a:srgbClr val="55D8FF"/>
                </a:solidFill>
              </a:defRPr>
            </a:lvl1pPr>
          </a:lstStyle>
          <a:p>
            <a:pPr/>
            <a:r>
              <a:t>Sign Language Recognition</a:t>
            </a:r>
          </a:p>
        </p:txBody>
      </p:sp>
      <p:pic>
        <p:nvPicPr>
          <p:cNvPr id="183" name="Image" descr="Image"/>
          <p:cNvPicPr>
            <a:picLocks noChangeAspect="1"/>
          </p:cNvPicPr>
          <p:nvPr/>
        </p:nvPicPr>
        <p:blipFill>
          <a:blip r:embed="rId2">
            <a:extLst/>
          </a:blip>
          <a:stretch>
            <a:fillRect/>
          </a:stretch>
        </p:blipFill>
        <p:spPr>
          <a:xfrm>
            <a:off x="1423383" y="2966559"/>
            <a:ext cx="21537234" cy="10331598"/>
          </a:xfrm>
          <a:prstGeom prst="rect">
            <a:avLst/>
          </a:prstGeom>
          <a:ln w="12700">
            <a:miter lim="400000"/>
          </a:ln>
        </p:spPr>
      </p:pic>
      <p:pic>
        <p:nvPicPr>
          <p:cNvPr id="184"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98243" y="10525512"/>
            <a:ext cx="571501" cy="571501"/>
          </a:xfrm>
          <a:prstGeom prst="rect">
            <a:avLst/>
          </a:prstGeom>
          <a:ln w="12700">
            <a:miter lim="400000"/>
          </a:ln>
        </p:spPr>
      </p:pic>
      <p:pic>
        <p:nvPicPr>
          <p:cNvPr id="185" name="Audio Recording.m4a" descr="Audio Recording.m4a"/>
          <p:cNvPicPr>
            <a:picLocks noChangeAspect="0"/>
          </p:cNvPicPr>
          <p:nvPr>
            <a:audioFile r:link="rId6"/>
            <p:extLst>
              <p:ext uri="{DAA4B4D4-6D71-4841-9C94-3DE7FCFB9230}">
                <p14:media xmlns:p14="http://schemas.microsoft.com/office/powerpoint/2010/main" r:embed="rId7"/>
              </p:ext>
            </p:extLst>
          </p:nvPr>
        </p:nvPicPr>
        <p:blipFill>
          <a:blip r:embed="rId5">
            <a:extLst/>
          </a:blip>
          <a:stretch>
            <a:fillRect/>
          </a:stretch>
        </p:blipFill>
        <p:spPr>
          <a:xfrm>
            <a:off x="3171902" y="10475951"/>
            <a:ext cx="571501" cy="571501"/>
          </a:xfrm>
          <a:prstGeom prst="rect">
            <a:avLst/>
          </a:prstGeom>
          <a:ln w="12700">
            <a:miter lim="400000"/>
          </a:ln>
        </p:spPr>
      </p:pic>
    </p:spTree>
  </p:cSld>
  <p:clrMapOvr>
    <a:masterClrMapping/>
  </p:clrMapOvr>
  <p:transition xmlns:p14="http://schemas.microsoft.com/office/powerpoint/2010/main" spd="med" advClick="0" advTm="0"/>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38526" fill="hold"/>
                                        <p:tgtEl>
                                          <p:spTgt spid="184"/>
                                        </p:tgtEl>
                                      </p:cBhvr>
                                    </p:cmd>
                                  </p:childTnLst>
                                </p:cTn>
                              </p:par>
                            </p:childTnLst>
                          </p:cTn>
                        </p:par>
                        <p:par>
                          <p:cTn id="7" fill="hold">
                            <p:stCondLst>
                              <p:cond delay="38526"/>
                            </p:stCondLst>
                            <p:childTnLst>
                              <p:par>
                                <p:cTn id="8" presetClass="mediacall" nodeType="afterEffect" presetSubtype="0" presetID="3" grpId="1" fill="hold">
                                  <p:stCondLst>
                                    <p:cond delay="39000"/>
                                  </p:stCondLst>
                                  <p:childTnLst>
                                    <p:cmd type="call" cmd="stop">
                                      <p:cBhvr>
                                        <p:cTn id="9" dur="1000" fill="hold"/>
                                        <p:tgtEl>
                                          <p:spTgt spid="184"/>
                                        </p:tgtEl>
                                      </p:cBhvr>
                                    </p:cmd>
                                  </p:childTnLst>
                                </p:cTn>
                              </p:par>
                            </p:childTnLst>
                          </p:cTn>
                        </p:par>
                        <p:par>
                          <p:cTn id="10" fill="hold">
                            <p:stCondLst>
                              <p:cond delay="78526"/>
                            </p:stCondLst>
                            <p:childTnLst>
                              <p:par>
                                <p:cTn id="11" presetClass="mediacall" nodeType="afterEffect" presetSubtype="0" presetID="1" grpId="2" fill="hold">
                                  <p:stCondLst>
                                    <p:cond delay="0"/>
                                  </p:stCondLst>
                                  <p:childTnLst>
                                    <p:cmd type="call" cmd="playFrom(0.0)">
                                      <p:cBhvr>
                                        <p:cTn id="12" dur="35156" fill="hold"/>
                                        <p:tgtEl>
                                          <p:spTgt spid="185"/>
                                        </p:tgtEl>
                                      </p:cBhvr>
                                    </p:cmd>
                                  </p:childTnLst>
                                </p:cTn>
                              </p:par>
                            </p:childTnLst>
                          </p:cTn>
                        </p:par>
                        <p:par>
                          <p:cTn id="13" fill="hold">
                            <p:stCondLst>
                              <p:cond delay="113682"/>
                            </p:stCondLst>
                            <p:childTnLst>
                              <p:par>
                                <p:cTn id="14" presetClass="mediacall" nodeType="afterEffect" presetSubtype="0" presetID="3" grpId="2" fill="hold">
                                  <p:stCondLst>
                                    <p:cond delay="35000"/>
                                  </p:stCondLst>
                                  <p:childTnLst>
                                    <p:cmd type="call" cmd="stop">
                                      <p:cBhvr>
                                        <p:cTn id="15" dur="1000" fill="hold"/>
                                        <p:tgtEl>
                                          <p:spTgt spid="18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16" fill="hold" display="0">
                  <p:stCondLst>
                    <p:cond delay="indefinite"/>
                  </p:stCondLst>
                </p:cTn>
                <p:tgtEl>
                  <p:spTgt spid="184"/>
                </p:tgtEl>
              </p:cMediaNode>
            </p:audio>
            <p:audio isNarration="0">
              <p:cMediaNode mute="0" showWhenStopped="0" numSld="1" vol="100000">
                <p:cTn id="17" fill="hold" display="0">
                  <p:stCondLst>
                    <p:cond delay="indefinite"/>
                  </p:stCondLst>
                </p:cTn>
                <p:tgtEl>
                  <p:spTgt spid="185"/>
                </p:tgtEl>
              </p:cMediaNode>
            </p:audio>
          </p:childTnLst>
        </p:cTn>
      </p:par>
    </p:tnLst>
  </p:timing>
</p:sld>
</file>

<file path=ppt/theme/theme1.xml><?xml version="1.0" encoding="utf-8"?>
<a:theme xmlns:a="http://schemas.openxmlformats.org/drawingml/2006/main" xmlns:r="http://schemas.openxmlformats.org/officeDocument/2006/relationships" name="New_Template1">
  <a:themeElements>
    <a:clrScheme name="New_Template1">
      <a:dk1>
        <a:srgbClr val="000000"/>
      </a:dk1>
      <a:lt1>
        <a:srgbClr val="000000"/>
      </a:lt1>
      <a:dk2>
        <a:srgbClr val="A7A7A7"/>
      </a:dk2>
      <a:lt2>
        <a:srgbClr val="535353"/>
      </a:lt2>
      <a:accent1>
        <a:srgbClr val="1B6BBC"/>
      </a:accent1>
      <a:accent2>
        <a:srgbClr val="42AAC9"/>
      </a:accent2>
      <a:accent3>
        <a:srgbClr val="518C15"/>
      </a:accent3>
      <a:accent4>
        <a:srgbClr val="DE9000"/>
      </a:accent4>
      <a:accent5>
        <a:srgbClr val="DB2800"/>
      </a:accent5>
      <a:accent6>
        <a:srgbClr val="B130C2"/>
      </a:accent6>
      <a:hlink>
        <a:srgbClr val="0000FF"/>
      </a:hlink>
      <a:folHlink>
        <a:srgbClr val="FF00FF"/>
      </a:folHlink>
    </a:clrScheme>
    <a:fontScheme name="New_Template1">
      <a:majorFont>
        <a:latin typeface="Helvetica"/>
        <a:ea typeface="Helvetica"/>
        <a:cs typeface="Helvetica"/>
      </a:majorFont>
      <a:minorFont>
        <a:latin typeface="Helvetica Neue"/>
        <a:ea typeface="Helvetica Neue"/>
        <a:cs typeface="Helvetica Neue"/>
      </a:minorFont>
    </a:fontScheme>
    <a:fmtScheme name="New_Template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1">
  <a:themeElements>
    <a:clrScheme name="New_Template1">
      <a:dk1>
        <a:srgbClr val="000000"/>
      </a:dk1>
      <a:lt1>
        <a:srgbClr val="FFFFFF"/>
      </a:lt1>
      <a:dk2>
        <a:srgbClr val="A7A7A7"/>
      </a:dk2>
      <a:lt2>
        <a:srgbClr val="535353"/>
      </a:lt2>
      <a:accent1>
        <a:srgbClr val="1B6BBC"/>
      </a:accent1>
      <a:accent2>
        <a:srgbClr val="42AAC9"/>
      </a:accent2>
      <a:accent3>
        <a:srgbClr val="518C15"/>
      </a:accent3>
      <a:accent4>
        <a:srgbClr val="DE9000"/>
      </a:accent4>
      <a:accent5>
        <a:srgbClr val="DB2800"/>
      </a:accent5>
      <a:accent6>
        <a:srgbClr val="B130C2"/>
      </a:accent6>
      <a:hlink>
        <a:srgbClr val="0000FF"/>
      </a:hlink>
      <a:folHlink>
        <a:srgbClr val="FF00FF"/>
      </a:folHlink>
    </a:clrScheme>
    <a:fontScheme name="New_Template1">
      <a:majorFont>
        <a:latin typeface="Helvetica"/>
        <a:ea typeface="Helvetica"/>
        <a:cs typeface="Helvetica"/>
      </a:majorFont>
      <a:minorFont>
        <a:latin typeface="Helvetica Neue"/>
        <a:ea typeface="Helvetica Neue"/>
        <a:cs typeface="Helvetica Neue"/>
      </a:minorFont>
    </a:fontScheme>
    <a:fmtScheme name="New_Template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6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